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A6169-53B1-45CD-9B25-E80733603AD4}">
          <p14:sldIdLst>
            <p14:sldId id="256"/>
            <p14:sldId id="257"/>
            <p14:sldId id="258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15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67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93A5E-2CC4-4AF4-90DE-3EE245B99358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2AE69-1C4F-4F56-832E-BD712E0B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6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8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F42D0B9-3F42-47F3-9F22-DA35E2E7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64C111B-BD1A-4E96-ABD3-C05B208F53D9}"/>
              </a:ext>
            </a:extLst>
          </p:cNvPr>
          <p:cNvSpPr/>
          <p:nvPr/>
        </p:nvSpPr>
        <p:spPr>
          <a:xfrm>
            <a:off x="3048000" y="0"/>
            <a:ext cx="9144000" cy="687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2590800 w 8686800"/>
              <a:gd name="connsiteY0" fmla="*/ 0 h 6878320"/>
              <a:gd name="connsiteX1" fmla="*/ 8686800 w 8686800"/>
              <a:gd name="connsiteY1" fmla="*/ 0 h 6878320"/>
              <a:gd name="connsiteX2" fmla="*/ 8686800 w 8686800"/>
              <a:gd name="connsiteY2" fmla="*/ 6858000 h 6878320"/>
              <a:gd name="connsiteX3" fmla="*/ 0 w 8686800"/>
              <a:gd name="connsiteY3" fmla="*/ 6878320 h 6878320"/>
              <a:gd name="connsiteX4" fmla="*/ 2590800 w 8686800"/>
              <a:gd name="connsiteY4" fmla="*/ 0 h 687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0" h="6878320">
                <a:moveTo>
                  <a:pt x="2590800" y="0"/>
                </a:moveTo>
                <a:lnTo>
                  <a:pt x="8686800" y="0"/>
                </a:lnTo>
                <a:lnTo>
                  <a:pt x="8686800" y="6858000"/>
                </a:lnTo>
                <a:lnTo>
                  <a:pt x="0" y="6878320"/>
                </a:lnTo>
                <a:lnTo>
                  <a:pt x="2590800" y="0"/>
                </a:lnTo>
                <a:close/>
              </a:path>
            </a:pathLst>
          </a:custGeom>
          <a:gradFill>
            <a:gsLst>
              <a:gs pos="0">
                <a:srgbClr val="00B050"/>
              </a:gs>
              <a:gs pos="100000">
                <a:srgbClr val="156969">
                  <a:alpha val="42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70080-194D-410A-B2C2-6126569798E6}"/>
              </a:ext>
            </a:extLst>
          </p:cNvPr>
          <p:cNvSpPr txBox="1"/>
          <p:nvPr/>
        </p:nvSpPr>
        <p:spPr>
          <a:xfrm>
            <a:off x="4785360" y="24892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</a:t>
            </a:r>
            <a:endParaRPr lang="en-US" sz="1380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701B3B-6928-4613-B68C-BD91F1D6D25A}"/>
              </a:ext>
            </a:extLst>
          </p:cNvPr>
          <p:cNvSpPr txBox="1"/>
          <p:nvPr/>
        </p:nvSpPr>
        <p:spPr>
          <a:xfrm>
            <a:off x="4907902" y="3822799"/>
            <a:ext cx="719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Online Texture Delivering System</a:t>
            </a:r>
            <a:endParaRPr lang="en-US" spc="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E4E18C-F1DC-4C6D-8A34-8C59C4DB85FB}"/>
              </a:ext>
            </a:extLst>
          </p:cNvPr>
          <p:cNvCxnSpPr>
            <a:cxnSpLocks/>
          </p:cNvCxnSpPr>
          <p:nvPr/>
        </p:nvCxnSpPr>
        <p:spPr>
          <a:xfrm>
            <a:off x="6710680" y="4284464"/>
            <a:ext cx="49580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C7C50B-2D87-40CC-A012-DE6531032814}"/>
              </a:ext>
            </a:extLst>
          </p:cNvPr>
          <p:cNvCxnSpPr>
            <a:cxnSpLocks/>
          </p:cNvCxnSpPr>
          <p:nvPr/>
        </p:nvCxnSpPr>
        <p:spPr>
          <a:xfrm>
            <a:off x="6731000" y="3802479"/>
            <a:ext cx="4917440" cy="101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2330BC-D3BF-4B05-A474-DAFF06BC763F}"/>
              </a:ext>
            </a:extLst>
          </p:cNvPr>
          <p:cNvSpPr txBox="1"/>
          <p:nvPr/>
        </p:nvSpPr>
        <p:spPr>
          <a:xfrm>
            <a:off x="8362765" y="5655076"/>
            <a:ext cx="3480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Lasantha M Senanayake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S/15/418</a:t>
            </a:r>
          </a:p>
        </p:txBody>
      </p:sp>
    </p:spTree>
    <p:extLst>
      <p:ext uri="{BB962C8B-B14F-4D97-AF65-F5344CB8AC3E}">
        <p14:creationId xmlns:p14="http://schemas.microsoft.com/office/powerpoint/2010/main" val="42619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4795-6D3A-4166-ACC5-1FA7176443B9}"/>
              </a:ext>
            </a:extLst>
          </p:cNvPr>
          <p:cNvSpPr txBox="1"/>
          <p:nvPr/>
        </p:nvSpPr>
        <p:spPr>
          <a:xfrm>
            <a:off x="2035628" y="2967335"/>
            <a:ext cx="812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What is </a:t>
            </a:r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4800" b="1" dirty="0">
                <a:solidFill>
                  <a:schemeClr val="bg1"/>
                </a:solidFill>
                <a:latin typeface="Advent Pro" panose="02000506040000020004" pitchFamily="2" charset="0"/>
              </a:rPr>
              <a:t>Web</a:t>
            </a:r>
            <a:r>
              <a:rPr lang="en-US" sz="4800" dirty="0">
                <a:solidFill>
                  <a:schemeClr val="bg1"/>
                </a:solidFill>
                <a:latin typeface="Advent Pro" panose="02000506040000020004" pitchFamily="2" charset="0"/>
              </a:rPr>
              <a:t>?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BDCEA91F-8CC1-4DB1-AA52-41265A5D4EA0}"/>
              </a:ext>
            </a:extLst>
          </p:cNvPr>
          <p:cNvGrpSpPr/>
          <p:nvPr/>
        </p:nvGrpSpPr>
        <p:grpSpPr>
          <a:xfrm>
            <a:off x="7873815" y="1815214"/>
            <a:ext cx="3684772" cy="3684772"/>
            <a:chOff x="6520543" y="1387971"/>
            <a:chExt cx="5005387" cy="5005387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BCD4AE-DD1C-4D39-9A55-68313772B6F6}"/>
                </a:ext>
              </a:extLst>
            </p:cNvPr>
            <p:cNvSpPr/>
            <p:nvPr/>
          </p:nvSpPr>
          <p:spPr>
            <a:xfrm>
              <a:off x="6845829" y="1669150"/>
              <a:ext cx="420374" cy="420374"/>
            </a:xfrm>
            <a:custGeom>
              <a:avLst/>
              <a:gdLst>
                <a:gd name="connsiteX0" fmla="*/ 214961 w 420374"/>
                <a:gd name="connsiteY0" fmla="*/ 0 h 420374"/>
                <a:gd name="connsiteX1" fmla="*/ 0 w 420374"/>
                <a:gd name="connsiteY1" fmla="*/ 214961 h 420374"/>
                <a:gd name="connsiteX2" fmla="*/ 214961 w 420374"/>
                <a:gd name="connsiteY2" fmla="*/ 429960 h 420374"/>
                <a:gd name="connsiteX3" fmla="*/ 429960 w 420374"/>
                <a:gd name="connsiteY3" fmla="*/ 214961 h 420374"/>
                <a:gd name="connsiteX4" fmla="*/ 214961 w 420374"/>
                <a:gd name="connsiteY4" fmla="*/ 0 h 420374"/>
                <a:gd name="connsiteX5" fmla="*/ 214961 w 420374"/>
                <a:gd name="connsiteY5" fmla="*/ 283432 h 420374"/>
                <a:gd name="connsiteX6" fmla="*/ 146489 w 420374"/>
                <a:gd name="connsiteY6" fmla="*/ 214961 h 420374"/>
                <a:gd name="connsiteX7" fmla="*/ 214961 w 420374"/>
                <a:gd name="connsiteY7" fmla="*/ 146528 h 420374"/>
                <a:gd name="connsiteX8" fmla="*/ 283432 w 420374"/>
                <a:gd name="connsiteY8" fmla="*/ 214961 h 420374"/>
                <a:gd name="connsiteX9" fmla="*/ 214961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61" y="0"/>
                  </a:moveTo>
                  <a:cubicBezTo>
                    <a:pt x="96425" y="0"/>
                    <a:pt x="0" y="96463"/>
                    <a:pt x="0" y="214961"/>
                  </a:cubicBezTo>
                  <a:cubicBezTo>
                    <a:pt x="0" y="333496"/>
                    <a:pt x="96425" y="429960"/>
                    <a:pt x="214961" y="429960"/>
                  </a:cubicBezTo>
                  <a:cubicBezTo>
                    <a:pt x="333496" y="429960"/>
                    <a:pt x="429960" y="333496"/>
                    <a:pt x="429960" y="214961"/>
                  </a:cubicBezTo>
                  <a:cubicBezTo>
                    <a:pt x="429960" y="96463"/>
                    <a:pt x="333496" y="0"/>
                    <a:pt x="214961" y="0"/>
                  </a:cubicBezTo>
                  <a:close/>
                  <a:moveTo>
                    <a:pt x="214961" y="283432"/>
                  </a:moveTo>
                  <a:cubicBezTo>
                    <a:pt x="177231" y="283432"/>
                    <a:pt x="146489" y="252729"/>
                    <a:pt x="146489" y="214961"/>
                  </a:cubicBezTo>
                  <a:cubicBezTo>
                    <a:pt x="146489" y="177231"/>
                    <a:pt x="177231" y="146528"/>
                    <a:pt x="214961" y="146528"/>
                  </a:cubicBezTo>
                  <a:cubicBezTo>
                    <a:pt x="252729" y="146528"/>
                    <a:pt x="283432" y="177231"/>
                    <a:pt x="283432" y="214961"/>
                  </a:cubicBezTo>
                  <a:cubicBezTo>
                    <a:pt x="283432" y="252729"/>
                    <a:pt x="252729" y="283432"/>
                    <a:pt x="214961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83D411-CE02-44A4-AE80-9641421E9525}"/>
                </a:ext>
              </a:extLst>
            </p:cNvPr>
            <p:cNvSpPr/>
            <p:nvPr/>
          </p:nvSpPr>
          <p:spPr>
            <a:xfrm>
              <a:off x="7393140" y="1669150"/>
              <a:ext cx="420374" cy="420374"/>
            </a:xfrm>
            <a:custGeom>
              <a:avLst/>
              <a:gdLst>
                <a:gd name="connsiteX0" fmla="*/ 214999 w 420374"/>
                <a:gd name="connsiteY0" fmla="*/ 0 h 420374"/>
                <a:gd name="connsiteX1" fmla="*/ 0 w 420374"/>
                <a:gd name="connsiteY1" fmla="*/ 214961 h 420374"/>
                <a:gd name="connsiteX2" fmla="*/ 214999 w 420374"/>
                <a:gd name="connsiteY2" fmla="*/ 429960 h 420374"/>
                <a:gd name="connsiteX3" fmla="*/ 429960 w 420374"/>
                <a:gd name="connsiteY3" fmla="*/ 214961 h 420374"/>
                <a:gd name="connsiteX4" fmla="*/ 214999 w 420374"/>
                <a:gd name="connsiteY4" fmla="*/ 0 h 420374"/>
                <a:gd name="connsiteX5" fmla="*/ 214999 w 420374"/>
                <a:gd name="connsiteY5" fmla="*/ 283432 h 420374"/>
                <a:gd name="connsiteX6" fmla="*/ 146528 w 420374"/>
                <a:gd name="connsiteY6" fmla="*/ 214961 h 420374"/>
                <a:gd name="connsiteX7" fmla="*/ 214999 w 420374"/>
                <a:gd name="connsiteY7" fmla="*/ 146528 h 420374"/>
                <a:gd name="connsiteX8" fmla="*/ 283470 w 420374"/>
                <a:gd name="connsiteY8" fmla="*/ 214961 h 420374"/>
                <a:gd name="connsiteX9" fmla="*/ 214999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99" y="0"/>
                  </a:moveTo>
                  <a:cubicBezTo>
                    <a:pt x="96463" y="0"/>
                    <a:pt x="0" y="96463"/>
                    <a:pt x="0" y="214961"/>
                  </a:cubicBezTo>
                  <a:cubicBezTo>
                    <a:pt x="0" y="333496"/>
                    <a:pt x="96463" y="429960"/>
                    <a:pt x="214999" y="429960"/>
                  </a:cubicBezTo>
                  <a:cubicBezTo>
                    <a:pt x="333535" y="429960"/>
                    <a:pt x="429960" y="333496"/>
                    <a:pt x="429960" y="214961"/>
                  </a:cubicBezTo>
                  <a:cubicBezTo>
                    <a:pt x="429960" y="96463"/>
                    <a:pt x="333535" y="0"/>
                    <a:pt x="214999" y="0"/>
                  </a:cubicBezTo>
                  <a:close/>
                  <a:moveTo>
                    <a:pt x="214999" y="283432"/>
                  </a:moveTo>
                  <a:cubicBezTo>
                    <a:pt x="177231" y="283432"/>
                    <a:pt x="146528" y="252729"/>
                    <a:pt x="146528" y="214961"/>
                  </a:cubicBezTo>
                  <a:cubicBezTo>
                    <a:pt x="146528" y="177231"/>
                    <a:pt x="177231" y="146528"/>
                    <a:pt x="214999" y="146528"/>
                  </a:cubicBezTo>
                  <a:cubicBezTo>
                    <a:pt x="252729" y="146528"/>
                    <a:pt x="283470" y="177231"/>
                    <a:pt x="283470" y="214961"/>
                  </a:cubicBezTo>
                  <a:cubicBezTo>
                    <a:pt x="283470" y="252729"/>
                    <a:pt x="252729" y="283432"/>
                    <a:pt x="214999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2BDE37-C5BE-4C9F-91BE-6D2D896FEE21}"/>
                </a:ext>
              </a:extLst>
            </p:cNvPr>
            <p:cNvSpPr/>
            <p:nvPr/>
          </p:nvSpPr>
          <p:spPr>
            <a:xfrm>
              <a:off x="7940490" y="1669150"/>
              <a:ext cx="420374" cy="420374"/>
            </a:xfrm>
            <a:custGeom>
              <a:avLst/>
              <a:gdLst>
                <a:gd name="connsiteX0" fmla="*/ 214961 w 420374"/>
                <a:gd name="connsiteY0" fmla="*/ 0 h 420374"/>
                <a:gd name="connsiteX1" fmla="*/ 0 w 420374"/>
                <a:gd name="connsiteY1" fmla="*/ 214961 h 420374"/>
                <a:gd name="connsiteX2" fmla="*/ 214961 w 420374"/>
                <a:gd name="connsiteY2" fmla="*/ 429960 h 420374"/>
                <a:gd name="connsiteX3" fmla="*/ 429960 w 420374"/>
                <a:gd name="connsiteY3" fmla="*/ 214961 h 420374"/>
                <a:gd name="connsiteX4" fmla="*/ 214961 w 420374"/>
                <a:gd name="connsiteY4" fmla="*/ 0 h 420374"/>
                <a:gd name="connsiteX5" fmla="*/ 214961 w 420374"/>
                <a:gd name="connsiteY5" fmla="*/ 283432 h 420374"/>
                <a:gd name="connsiteX6" fmla="*/ 146489 w 420374"/>
                <a:gd name="connsiteY6" fmla="*/ 214961 h 420374"/>
                <a:gd name="connsiteX7" fmla="*/ 214961 w 420374"/>
                <a:gd name="connsiteY7" fmla="*/ 146528 h 420374"/>
                <a:gd name="connsiteX8" fmla="*/ 283432 w 420374"/>
                <a:gd name="connsiteY8" fmla="*/ 214961 h 420374"/>
                <a:gd name="connsiteX9" fmla="*/ 214961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61" y="0"/>
                  </a:moveTo>
                  <a:cubicBezTo>
                    <a:pt x="96425" y="0"/>
                    <a:pt x="0" y="96463"/>
                    <a:pt x="0" y="214961"/>
                  </a:cubicBezTo>
                  <a:cubicBezTo>
                    <a:pt x="0" y="333496"/>
                    <a:pt x="96425" y="429960"/>
                    <a:pt x="214961" y="429960"/>
                  </a:cubicBezTo>
                  <a:cubicBezTo>
                    <a:pt x="333496" y="429960"/>
                    <a:pt x="429960" y="333496"/>
                    <a:pt x="429960" y="214961"/>
                  </a:cubicBezTo>
                  <a:cubicBezTo>
                    <a:pt x="429960" y="96463"/>
                    <a:pt x="333496" y="0"/>
                    <a:pt x="214961" y="0"/>
                  </a:cubicBezTo>
                  <a:close/>
                  <a:moveTo>
                    <a:pt x="214961" y="283432"/>
                  </a:moveTo>
                  <a:cubicBezTo>
                    <a:pt x="177231" y="283432"/>
                    <a:pt x="146489" y="252729"/>
                    <a:pt x="146489" y="214961"/>
                  </a:cubicBezTo>
                  <a:cubicBezTo>
                    <a:pt x="146489" y="177231"/>
                    <a:pt x="177231" y="146528"/>
                    <a:pt x="214961" y="146528"/>
                  </a:cubicBezTo>
                  <a:cubicBezTo>
                    <a:pt x="252729" y="146528"/>
                    <a:pt x="283432" y="177231"/>
                    <a:pt x="283432" y="214961"/>
                  </a:cubicBezTo>
                  <a:cubicBezTo>
                    <a:pt x="283432" y="252729"/>
                    <a:pt x="252729" y="283432"/>
                    <a:pt x="214961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C51E1C-B46A-446A-920E-FD558E6A65F4}"/>
                </a:ext>
              </a:extLst>
            </p:cNvPr>
            <p:cNvSpPr/>
            <p:nvPr/>
          </p:nvSpPr>
          <p:spPr>
            <a:xfrm>
              <a:off x="6520543" y="1387971"/>
              <a:ext cx="5005387" cy="4995611"/>
            </a:xfrm>
            <a:custGeom>
              <a:avLst/>
              <a:gdLst>
                <a:gd name="connsiteX0" fmla="*/ 4926567 w 5005387"/>
                <a:gd name="connsiteY0" fmla="*/ 1445151 h 4995610"/>
                <a:gd name="connsiteX1" fmla="*/ 4999850 w 5005387"/>
                <a:gd name="connsiteY1" fmla="*/ 1371868 h 4995610"/>
                <a:gd name="connsiteX2" fmla="*/ 5005387 w 5005387"/>
                <a:gd name="connsiteY2" fmla="*/ 322384 h 4995610"/>
                <a:gd name="connsiteX3" fmla="*/ 4683004 w 5005387"/>
                <a:gd name="connsiteY3" fmla="*/ 0 h 4995610"/>
                <a:gd name="connsiteX4" fmla="*/ 322422 w 5005387"/>
                <a:gd name="connsiteY4" fmla="*/ 0 h 4995610"/>
                <a:gd name="connsiteX5" fmla="*/ 0 w 5005387"/>
                <a:gd name="connsiteY5" fmla="*/ 322422 h 4995610"/>
                <a:gd name="connsiteX6" fmla="*/ 0 w 5005387"/>
                <a:gd name="connsiteY6" fmla="*/ 3866924 h 4995610"/>
                <a:gd name="connsiteX7" fmla="*/ 273388 w 5005387"/>
                <a:gd name="connsiteY7" fmla="*/ 4185604 h 4995610"/>
                <a:gd name="connsiteX8" fmla="*/ 322422 w 5005387"/>
                <a:gd name="connsiteY8" fmla="*/ 4189346 h 4995610"/>
                <a:gd name="connsiteX9" fmla="*/ 1747830 w 5005387"/>
                <a:gd name="connsiteY9" fmla="*/ 4189346 h 4995610"/>
                <a:gd name="connsiteX10" fmla="*/ 1747830 w 5005387"/>
                <a:gd name="connsiteY10" fmla="*/ 4452080 h 4995610"/>
                <a:gd name="connsiteX11" fmla="*/ 1526645 w 5005387"/>
                <a:gd name="connsiteY11" fmla="*/ 4452080 h 4995610"/>
                <a:gd name="connsiteX12" fmla="*/ 1259061 w 5005387"/>
                <a:gd name="connsiteY12" fmla="*/ 4719626 h 4995610"/>
                <a:gd name="connsiteX13" fmla="*/ 1259061 w 5005387"/>
                <a:gd name="connsiteY13" fmla="*/ 4877915 h 4995610"/>
                <a:gd name="connsiteX14" fmla="*/ 1381148 w 5005387"/>
                <a:gd name="connsiteY14" fmla="*/ 5000003 h 4995610"/>
                <a:gd name="connsiteX15" fmla="*/ 1730493 w 5005387"/>
                <a:gd name="connsiteY15" fmla="*/ 5000003 h 4995610"/>
                <a:gd name="connsiteX16" fmla="*/ 1803737 w 5005387"/>
                <a:gd name="connsiteY16" fmla="*/ 4926720 h 4995610"/>
                <a:gd name="connsiteX17" fmla="*/ 1730493 w 5005387"/>
                <a:gd name="connsiteY17" fmla="*/ 4853475 h 4995610"/>
                <a:gd name="connsiteX18" fmla="*/ 1405588 w 5005387"/>
                <a:gd name="connsiteY18" fmla="*/ 4853475 h 4995610"/>
                <a:gd name="connsiteX19" fmla="*/ 1405588 w 5005387"/>
                <a:gd name="connsiteY19" fmla="*/ 4719626 h 4995610"/>
                <a:gd name="connsiteX20" fmla="*/ 1526645 w 5005387"/>
                <a:gd name="connsiteY20" fmla="*/ 4598570 h 4995610"/>
                <a:gd name="connsiteX21" fmla="*/ 3473205 w 5005387"/>
                <a:gd name="connsiteY21" fmla="*/ 4598570 h 4995610"/>
                <a:gd name="connsiteX22" fmla="*/ 3594261 w 5005387"/>
                <a:gd name="connsiteY22" fmla="*/ 4719626 h 4995610"/>
                <a:gd name="connsiteX23" fmla="*/ 3594261 w 5005387"/>
                <a:gd name="connsiteY23" fmla="*/ 4853475 h 4995610"/>
                <a:gd name="connsiteX24" fmla="*/ 2185274 w 5005387"/>
                <a:gd name="connsiteY24" fmla="*/ 4853475 h 4995610"/>
                <a:gd name="connsiteX25" fmla="*/ 2112030 w 5005387"/>
                <a:gd name="connsiteY25" fmla="*/ 4926720 h 4995610"/>
                <a:gd name="connsiteX26" fmla="*/ 2185274 w 5005387"/>
                <a:gd name="connsiteY26" fmla="*/ 5000003 h 4995610"/>
                <a:gd name="connsiteX27" fmla="*/ 3618664 w 5005387"/>
                <a:gd name="connsiteY27" fmla="*/ 5000003 h 4995610"/>
                <a:gd name="connsiteX28" fmla="*/ 3740751 w 5005387"/>
                <a:gd name="connsiteY28" fmla="*/ 4877915 h 4995610"/>
                <a:gd name="connsiteX29" fmla="*/ 3740751 w 5005387"/>
                <a:gd name="connsiteY29" fmla="*/ 4719626 h 4995610"/>
                <a:gd name="connsiteX30" fmla="*/ 3473167 w 5005387"/>
                <a:gd name="connsiteY30" fmla="*/ 4452080 h 4995610"/>
                <a:gd name="connsiteX31" fmla="*/ 3251982 w 5005387"/>
                <a:gd name="connsiteY31" fmla="*/ 4452080 h 4995610"/>
                <a:gd name="connsiteX32" fmla="*/ 3251982 w 5005387"/>
                <a:gd name="connsiteY32" fmla="*/ 4189346 h 4995610"/>
                <a:gd name="connsiteX33" fmla="*/ 4677428 w 5005387"/>
                <a:gd name="connsiteY33" fmla="*/ 4189346 h 4995610"/>
                <a:gd name="connsiteX34" fmla="*/ 4726423 w 5005387"/>
                <a:gd name="connsiteY34" fmla="*/ 4185604 h 4995610"/>
                <a:gd name="connsiteX35" fmla="*/ 4999812 w 5005387"/>
                <a:gd name="connsiteY35" fmla="*/ 3866924 h 4995610"/>
                <a:gd name="connsiteX36" fmla="*/ 4999812 w 5005387"/>
                <a:gd name="connsiteY36" fmla="*/ 1826077 h 4995610"/>
                <a:gd name="connsiteX37" fmla="*/ 4926567 w 5005387"/>
                <a:gd name="connsiteY37" fmla="*/ 1752794 h 4995610"/>
                <a:gd name="connsiteX38" fmla="*/ 4853322 w 5005387"/>
                <a:gd name="connsiteY38" fmla="*/ 1826077 h 4995610"/>
                <a:gd name="connsiteX39" fmla="*/ 4853322 w 5005387"/>
                <a:gd name="connsiteY39" fmla="*/ 3442540 h 4995610"/>
                <a:gd name="connsiteX40" fmla="*/ 2563413 w 5005387"/>
                <a:gd name="connsiteY40" fmla="*/ 3442540 h 4995610"/>
                <a:gd name="connsiteX41" fmla="*/ 2563413 w 5005387"/>
                <a:gd name="connsiteY41" fmla="*/ 996480 h 4995610"/>
                <a:gd name="connsiteX42" fmla="*/ 4853322 w 5005387"/>
                <a:gd name="connsiteY42" fmla="*/ 996480 h 4995610"/>
                <a:gd name="connsiteX43" fmla="*/ 4853322 w 5005387"/>
                <a:gd name="connsiteY43" fmla="*/ 1371868 h 4995610"/>
                <a:gd name="connsiteX44" fmla="*/ 4926567 w 5005387"/>
                <a:gd name="connsiteY44" fmla="*/ 1445151 h 4995610"/>
                <a:gd name="connsiteX45" fmla="*/ 151912 w 5005387"/>
                <a:gd name="connsiteY45" fmla="*/ 996480 h 4995610"/>
                <a:gd name="connsiteX46" fmla="*/ 2416885 w 5005387"/>
                <a:gd name="connsiteY46" fmla="*/ 996480 h 4995610"/>
                <a:gd name="connsiteX47" fmla="*/ 2416885 w 5005387"/>
                <a:gd name="connsiteY47" fmla="*/ 3437270 h 4995610"/>
                <a:gd name="connsiteX48" fmla="*/ 151912 w 5005387"/>
                <a:gd name="connsiteY48" fmla="*/ 3437270 h 4995610"/>
                <a:gd name="connsiteX49" fmla="*/ 3105492 w 5005387"/>
                <a:gd name="connsiteY49" fmla="*/ 4452080 h 4995610"/>
                <a:gd name="connsiteX50" fmla="*/ 1894358 w 5005387"/>
                <a:gd name="connsiteY50" fmla="*/ 4452080 h 4995610"/>
                <a:gd name="connsiteX51" fmla="*/ 1894358 w 5005387"/>
                <a:gd name="connsiteY51" fmla="*/ 4189346 h 4995610"/>
                <a:gd name="connsiteX52" fmla="*/ 3105492 w 5005387"/>
                <a:gd name="connsiteY52" fmla="*/ 4189346 h 4995610"/>
                <a:gd name="connsiteX53" fmla="*/ 4853322 w 5005387"/>
                <a:gd name="connsiteY53" fmla="*/ 3589068 h 4995610"/>
                <a:gd name="connsiteX54" fmla="*/ 4853322 w 5005387"/>
                <a:gd name="connsiteY54" fmla="*/ 3866924 h 4995610"/>
                <a:gd name="connsiteX55" fmla="*/ 4695376 w 5005387"/>
                <a:gd name="connsiteY55" fmla="*/ 4041940 h 4995610"/>
                <a:gd name="connsiteX56" fmla="*/ 4677428 w 5005387"/>
                <a:gd name="connsiteY56" fmla="*/ 4042819 h 4995610"/>
                <a:gd name="connsiteX57" fmla="*/ 322422 w 5005387"/>
                <a:gd name="connsiteY57" fmla="*/ 4042819 h 4995610"/>
                <a:gd name="connsiteX58" fmla="*/ 304474 w 5005387"/>
                <a:gd name="connsiteY58" fmla="*/ 4041940 h 4995610"/>
                <a:gd name="connsiteX59" fmla="*/ 146528 w 5005387"/>
                <a:gd name="connsiteY59" fmla="*/ 3866924 h 4995610"/>
                <a:gd name="connsiteX60" fmla="*/ 146528 w 5005387"/>
                <a:gd name="connsiteY60" fmla="*/ 3589068 h 4995610"/>
                <a:gd name="connsiteX61" fmla="*/ 2490168 w 5005387"/>
                <a:gd name="connsiteY61" fmla="*/ 849952 h 4995610"/>
                <a:gd name="connsiteX62" fmla="*/ 151912 w 5005387"/>
                <a:gd name="connsiteY62" fmla="*/ 849952 h 4995610"/>
                <a:gd name="connsiteX63" fmla="*/ 151912 w 5005387"/>
                <a:gd name="connsiteY63" fmla="*/ 322384 h 4995610"/>
                <a:gd name="connsiteX64" fmla="*/ 327806 w 5005387"/>
                <a:gd name="connsiteY64" fmla="*/ 146528 h 4995610"/>
                <a:gd name="connsiteX65" fmla="*/ 4677428 w 5005387"/>
                <a:gd name="connsiteY65" fmla="*/ 146528 h 4995610"/>
                <a:gd name="connsiteX66" fmla="*/ 4853322 w 5005387"/>
                <a:gd name="connsiteY66" fmla="*/ 322422 h 4995610"/>
                <a:gd name="connsiteX67" fmla="*/ 4853322 w 5005387"/>
                <a:gd name="connsiteY67" fmla="*/ 849952 h 499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005387" h="4995610">
                  <a:moveTo>
                    <a:pt x="4926567" y="1445151"/>
                  </a:moveTo>
                  <a:cubicBezTo>
                    <a:pt x="4967046" y="1445151"/>
                    <a:pt x="4999850" y="1412348"/>
                    <a:pt x="4999850" y="1371868"/>
                  </a:cubicBezTo>
                  <a:lnTo>
                    <a:pt x="5005387" y="322384"/>
                  </a:lnTo>
                  <a:cubicBezTo>
                    <a:pt x="5005387" y="144618"/>
                    <a:pt x="4860769" y="0"/>
                    <a:pt x="4683004" y="0"/>
                  </a:cubicBezTo>
                  <a:lnTo>
                    <a:pt x="322422" y="0"/>
                  </a:lnTo>
                  <a:cubicBezTo>
                    <a:pt x="144656" y="0"/>
                    <a:pt x="0" y="144656"/>
                    <a:pt x="0" y="322422"/>
                  </a:cubicBezTo>
                  <a:lnTo>
                    <a:pt x="0" y="3866924"/>
                  </a:lnTo>
                  <a:cubicBezTo>
                    <a:pt x="0" y="4028040"/>
                    <a:pt x="118803" y="4161927"/>
                    <a:pt x="273388" y="4185604"/>
                  </a:cubicBezTo>
                  <a:cubicBezTo>
                    <a:pt x="289389" y="4188086"/>
                    <a:pt x="305772" y="4189346"/>
                    <a:pt x="322422" y="4189346"/>
                  </a:cubicBezTo>
                  <a:lnTo>
                    <a:pt x="1747830" y="4189346"/>
                  </a:lnTo>
                  <a:lnTo>
                    <a:pt x="1747830" y="4452080"/>
                  </a:lnTo>
                  <a:lnTo>
                    <a:pt x="1526645" y="4452080"/>
                  </a:lnTo>
                  <a:cubicBezTo>
                    <a:pt x="1379124" y="4452080"/>
                    <a:pt x="1259061" y="4572105"/>
                    <a:pt x="1259061" y="4719626"/>
                  </a:cubicBezTo>
                  <a:lnTo>
                    <a:pt x="1259061" y="4877915"/>
                  </a:lnTo>
                  <a:cubicBezTo>
                    <a:pt x="1259061" y="4945241"/>
                    <a:pt x="1313822" y="5000003"/>
                    <a:pt x="1381148" y="5000003"/>
                  </a:cubicBezTo>
                  <a:lnTo>
                    <a:pt x="1730493" y="5000003"/>
                  </a:lnTo>
                  <a:cubicBezTo>
                    <a:pt x="1770934" y="5000003"/>
                    <a:pt x="1803737" y="4967199"/>
                    <a:pt x="1803737" y="4926720"/>
                  </a:cubicBezTo>
                  <a:cubicBezTo>
                    <a:pt x="1803737" y="4886279"/>
                    <a:pt x="1770934" y="4853475"/>
                    <a:pt x="1730493" y="4853475"/>
                  </a:cubicBezTo>
                  <a:lnTo>
                    <a:pt x="1405588" y="4853475"/>
                  </a:lnTo>
                  <a:lnTo>
                    <a:pt x="1405588" y="4719626"/>
                  </a:lnTo>
                  <a:cubicBezTo>
                    <a:pt x="1405588" y="4652873"/>
                    <a:pt x="1459892" y="4598570"/>
                    <a:pt x="1526645" y="4598570"/>
                  </a:cubicBezTo>
                  <a:lnTo>
                    <a:pt x="3473205" y="4598570"/>
                  </a:lnTo>
                  <a:cubicBezTo>
                    <a:pt x="3539958" y="4598570"/>
                    <a:pt x="3594261" y="4652873"/>
                    <a:pt x="3594261" y="4719626"/>
                  </a:cubicBezTo>
                  <a:lnTo>
                    <a:pt x="3594261" y="4853475"/>
                  </a:lnTo>
                  <a:lnTo>
                    <a:pt x="2185274" y="4853475"/>
                  </a:lnTo>
                  <a:cubicBezTo>
                    <a:pt x="2144833" y="4853475"/>
                    <a:pt x="2112030" y="4886279"/>
                    <a:pt x="2112030" y="4926720"/>
                  </a:cubicBezTo>
                  <a:cubicBezTo>
                    <a:pt x="2112030" y="4967199"/>
                    <a:pt x="2144833" y="5000003"/>
                    <a:pt x="2185274" y="5000003"/>
                  </a:cubicBezTo>
                  <a:lnTo>
                    <a:pt x="3618664" y="5000003"/>
                  </a:lnTo>
                  <a:cubicBezTo>
                    <a:pt x="3685989" y="5000003"/>
                    <a:pt x="3740751" y="4945241"/>
                    <a:pt x="3740751" y="4877915"/>
                  </a:cubicBezTo>
                  <a:lnTo>
                    <a:pt x="3740751" y="4719626"/>
                  </a:lnTo>
                  <a:cubicBezTo>
                    <a:pt x="3740751" y="4572105"/>
                    <a:pt x="3620726" y="4452080"/>
                    <a:pt x="3473167" y="4452080"/>
                  </a:cubicBezTo>
                  <a:lnTo>
                    <a:pt x="3251982" y="4452080"/>
                  </a:lnTo>
                  <a:lnTo>
                    <a:pt x="3251982" y="4189346"/>
                  </a:lnTo>
                  <a:lnTo>
                    <a:pt x="4677428" y="4189346"/>
                  </a:lnTo>
                  <a:cubicBezTo>
                    <a:pt x="4694078" y="4189346"/>
                    <a:pt x="4710461" y="4188086"/>
                    <a:pt x="4726423" y="4185604"/>
                  </a:cubicBezTo>
                  <a:cubicBezTo>
                    <a:pt x="4881047" y="4161927"/>
                    <a:pt x="4999812" y="4028040"/>
                    <a:pt x="4999812" y="3866924"/>
                  </a:cubicBezTo>
                  <a:lnTo>
                    <a:pt x="4999812" y="1826077"/>
                  </a:lnTo>
                  <a:cubicBezTo>
                    <a:pt x="4999812" y="1785598"/>
                    <a:pt x="4967046" y="1752794"/>
                    <a:pt x="4926567" y="1752794"/>
                  </a:cubicBezTo>
                  <a:cubicBezTo>
                    <a:pt x="4886126" y="1752794"/>
                    <a:pt x="4853322" y="1785598"/>
                    <a:pt x="4853322" y="1826077"/>
                  </a:cubicBezTo>
                  <a:lnTo>
                    <a:pt x="4853322" y="3442540"/>
                  </a:lnTo>
                  <a:lnTo>
                    <a:pt x="2563413" y="3442540"/>
                  </a:lnTo>
                  <a:lnTo>
                    <a:pt x="2563413" y="996480"/>
                  </a:lnTo>
                  <a:lnTo>
                    <a:pt x="4853322" y="996480"/>
                  </a:lnTo>
                  <a:lnTo>
                    <a:pt x="4853322" y="1371868"/>
                  </a:lnTo>
                  <a:cubicBezTo>
                    <a:pt x="4853322" y="1412348"/>
                    <a:pt x="4886126" y="1445151"/>
                    <a:pt x="4926567" y="1445151"/>
                  </a:cubicBezTo>
                  <a:close/>
                  <a:moveTo>
                    <a:pt x="151912" y="996480"/>
                  </a:moveTo>
                  <a:lnTo>
                    <a:pt x="2416885" y="996480"/>
                  </a:lnTo>
                  <a:lnTo>
                    <a:pt x="2416885" y="3437270"/>
                  </a:lnTo>
                  <a:lnTo>
                    <a:pt x="151912" y="3437270"/>
                  </a:lnTo>
                  <a:close/>
                  <a:moveTo>
                    <a:pt x="3105492" y="4452080"/>
                  </a:moveTo>
                  <a:lnTo>
                    <a:pt x="1894358" y="4452080"/>
                  </a:lnTo>
                  <a:lnTo>
                    <a:pt x="1894358" y="4189346"/>
                  </a:lnTo>
                  <a:lnTo>
                    <a:pt x="3105492" y="4189346"/>
                  </a:lnTo>
                  <a:close/>
                  <a:moveTo>
                    <a:pt x="4853322" y="3589068"/>
                  </a:moveTo>
                  <a:lnTo>
                    <a:pt x="4853322" y="3866924"/>
                  </a:lnTo>
                  <a:cubicBezTo>
                    <a:pt x="4853322" y="3957850"/>
                    <a:pt x="4783973" y="4032890"/>
                    <a:pt x="4695376" y="4041940"/>
                  </a:cubicBezTo>
                  <a:cubicBezTo>
                    <a:pt x="4689457" y="4042513"/>
                    <a:pt x="4683500" y="4042819"/>
                    <a:pt x="4677428" y="4042819"/>
                  </a:cubicBezTo>
                  <a:lnTo>
                    <a:pt x="322422" y="4042819"/>
                  </a:lnTo>
                  <a:cubicBezTo>
                    <a:pt x="316350" y="4042819"/>
                    <a:pt x="310354" y="4042513"/>
                    <a:pt x="304474" y="4041940"/>
                  </a:cubicBezTo>
                  <a:cubicBezTo>
                    <a:pt x="215877" y="4032890"/>
                    <a:pt x="146528" y="3957850"/>
                    <a:pt x="146528" y="3866924"/>
                  </a:cubicBezTo>
                  <a:lnTo>
                    <a:pt x="146528" y="3589068"/>
                  </a:lnTo>
                  <a:close/>
                  <a:moveTo>
                    <a:pt x="2490168" y="849952"/>
                  </a:moveTo>
                  <a:lnTo>
                    <a:pt x="151912" y="849952"/>
                  </a:lnTo>
                  <a:lnTo>
                    <a:pt x="151912" y="322384"/>
                  </a:lnTo>
                  <a:cubicBezTo>
                    <a:pt x="151912" y="225424"/>
                    <a:pt x="230809" y="146528"/>
                    <a:pt x="327806" y="146528"/>
                  </a:cubicBezTo>
                  <a:lnTo>
                    <a:pt x="4677428" y="146528"/>
                  </a:lnTo>
                  <a:cubicBezTo>
                    <a:pt x="4774426" y="146528"/>
                    <a:pt x="4853322" y="225424"/>
                    <a:pt x="4853322" y="322422"/>
                  </a:cubicBezTo>
                  <a:lnTo>
                    <a:pt x="4853322" y="849952"/>
                  </a:ln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017D8D-C46C-4B94-A353-BD7938D300DF}"/>
                </a:ext>
              </a:extLst>
            </p:cNvPr>
            <p:cNvSpPr/>
            <p:nvPr/>
          </p:nvSpPr>
          <p:spPr>
            <a:xfrm>
              <a:off x="6905822" y="2529909"/>
              <a:ext cx="508360" cy="136866"/>
            </a:xfrm>
            <a:custGeom>
              <a:avLst/>
              <a:gdLst>
                <a:gd name="connsiteX0" fmla="*/ 73283 w 508359"/>
                <a:gd name="connsiteY0" fmla="*/ 146489 h 136866"/>
                <a:gd name="connsiteX1" fmla="*/ 444433 w 508359"/>
                <a:gd name="connsiteY1" fmla="*/ 146489 h 136866"/>
                <a:gd name="connsiteX2" fmla="*/ 517678 w 508359"/>
                <a:gd name="connsiteY2" fmla="*/ 73245 h 136866"/>
                <a:gd name="connsiteX3" fmla="*/ 444433 w 508359"/>
                <a:gd name="connsiteY3" fmla="*/ 0 h 136866"/>
                <a:gd name="connsiteX4" fmla="*/ 73283 w 508359"/>
                <a:gd name="connsiteY4" fmla="*/ 0 h 136866"/>
                <a:gd name="connsiteX5" fmla="*/ 0 w 508359"/>
                <a:gd name="connsiteY5" fmla="*/ 73245 h 136866"/>
                <a:gd name="connsiteX6" fmla="*/ 73283 w 508359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359" h="136866">
                  <a:moveTo>
                    <a:pt x="73283" y="146489"/>
                  </a:moveTo>
                  <a:lnTo>
                    <a:pt x="444433" y="146489"/>
                  </a:lnTo>
                  <a:cubicBezTo>
                    <a:pt x="484874" y="146489"/>
                    <a:pt x="517678" y="113724"/>
                    <a:pt x="517678" y="73245"/>
                  </a:cubicBezTo>
                  <a:cubicBezTo>
                    <a:pt x="517678" y="32804"/>
                    <a:pt x="484874" y="0"/>
                    <a:pt x="444433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303EA5-6B7D-4FBC-96CA-8CDF81599C6D}"/>
                </a:ext>
              </a:extLst>
            </p:cNvPr>
            <p:cNvSpPr/>
            <p:nvPr/>
          </p:nvSpPr>
          <p:spPr>
            <a:xfrm>
              <a:off x="7530961" y="2529909"/>
              <a:ext cx="312837" cy="136866"/>
            </a:xfrm>
            <a:custGeom>
              <a:avLst/>
              <a:gdLst>
                <a:gd name="connsiteX0" fmla="*/ 73245 w 312836"/>
                <a:gd name="connsiteY0" fmla="*/ 146489 h 136866"/>
                <a:gd name="connsiteX1" fmla="*/ 249063 w 312836"/>
                <a:gd name="connsiteY1" fmla="*/ 146489 h 136866"/>
                <a:gd name="connsiteX2" fmla="*/ 322307 w 312836"/>
                <a:gd name="connsiteY2" fmla="*/ 73245 h 136866"/>
                <a:gd name="connsiteX3" fmla="*/ 249063 w 312836"/>
                <a:gd name="connsiteY3" fmla="*/ 0 h 136866"/>
                <a:gd name="connsiteX4" fmla="*/ 73245 w 312836"/>
                <a:gd name="connsiteY4" fmla="*/ 0 h 136866"/>
                <a:gd name="connsiteX5" fmla="*/ 0 w 312836"/>
                <a:gd name="connsiteY5" fmla="*/ 73245 h 136866"/>
                <a:gd name="connsiteX6" fmla="*/ 73245 w 312836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36" h="136866">
                  <a:moveTo>
                    <a:pt x="73245" y="146489"/>
                  </a:moveTo>
                  <a:lnTo>
                    <a:pt x="249063" y="146489"/>
                  </a:lnTo>
                  <a:cubicBezTo>
                    <a:pt x="289504" y="146489"/>
                    <a:pt x="322307" y="113724"/>
                    <a:pt x="322307" y="73245"/>
                  </a:cubicBezTo>
                  <a:cubicBezTo>
                    <a:pt x="322307" y="32804"/>
                    <a:pt x="289504" y="0"/>
                    <a:pt x="249063" y="0"/>
                  </a:cubicBezTo>
                  <a:lnTo>
                    <a:pt x="73245" y="0"/>
                  </a:lnTo>
                  <a:cubicBezTo>
                    <a:pt x="32765" y="0"/>
                    <a:pt x="0" y="32804"/>
                    <a:pt x="0" y="73245"/>
                  </a:cubicBezTo>
                  <a:cubicBezTo>
                    <a:pt x="0" y="113724"/>
                    <a:pt x="32765" y="146489"/>
                    <a:pt x="73245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724A45-8014-4C00-AD54-3916F4E885C3}"/>
                </a:ext>
              </a:extLst>
            </p:cNvPr>
            <p:cNvSpPr/>
            <p:nvPr/>
          </p:nvSpPr>
          <p:spPr>
            <a:xfrm>
              <a:off x="7218392" y="2788480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83 h 136866"/>
                <a:gd name="connsiteX3" fmla="*/ 73245 w 381269"/>
                <a:gd name="connsiteY3" fmla="*/ 146528 h 136866"/>
                <a:gd name="connsiteX4" fmla="*/ 317419 w 381269"/>
                <a:gd name="connsiteY4" fmla="*/ 146528 h 136866"/>
                <a:gd name="connsiteX5" fmla="*/ 390702 w 381269"/>
                <a:gd name="connsiteY5" fmla="*/ 73283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317419" y="146528"/>
                  </a:lnTo>
                  <a:cubicBezTo>
                    <a:pt x="357899" y="146528"/>
                    <a:pt x="390702" y="113724"/>
                    <a:pt x="390702" y="73283"/>
                  </a:cubicBezTo>
                  <a:cubicBezTo>
                    <a:pt x="390702" y="32804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A6686E-04E5-4969-B056-74531D0DE357}"/>
                </a:ext>
              </a:extLst>
            </p:cNvPr>
            <p:cNvSpPr/>
            <p:nvPr/>
          </p:nvSpPr>
          <p:spPr>
            <a:xfrm>
              <a:off x="8370946" y="3056331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45 h 136866"/>
                <a:gd name="connsiteX3" fmla="*/ 73245 w 381269"/>
                <a:gd name="connsiteY3" fmla="*/ 146489 h 136866"/>
                <a:gd name="connsiteX4" fmla="*/ 317419 w 381269"/>
                <a:gd name="connsiteY4" fmla="*/ 146489 h 136866"/>
                <a:gd name="connsiteX5" fmla="*/ 390664 w 381269"/>
                <a:gd name="connsiteY5" fmla="*/ 73245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317419" y="146489"/>
                  </a:lnTo>
                  <a:cubicBezTo>
                    <a:pt x="357899" y="146489"/>
                    <a:pt x="390664" y="113686"/>
                    <a:pt x="390664" y="73245"/>
                  </a:cubicBezTo>
                  <a:cubicBezTo>
                    <a:pt x="390664" y="32804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BA2917-F859-4B93-9835-403A70256C22}"/>
                </a:ext>
              </a:extLst>
            </p:cNvPr>
            <p:cNvSpPr/>
            <p:nvPr/>
          </p:nvSpPr>
          <p:spPr>
            <a:xfrm>
              <a:off x="7687227" y="2788480"/>
              <a:ext cx="723435" cy="136866"/>
            </a:xfrm>
            <a:custGeom>
              <a:avLst/>
              <a:gdLst>
                <a:gd name="connsiteX0" fmla="*/ 0 w 723434"/>
                <a:gd name="connsiteY0" fmla="*/ 73283 h 136866"/>
                <a:gd name="connsiteX1" fmla="*/ 73245 w 723434"/>
                <a:gd name="connsiteY1" fmla="*/ 146528 h 136866"/>
                <a:gd name="connsiteX2" fmla="*/ 659279 w 723434"/>
                <a:gd name="connsiteY2" fmla="*/ 146528 h 136866"/>
                <a:gd name="connsiteX3" fmla="*/ 732562 w 723434"/>
                <a:gd name="connsiteY3" fmla="*/ 73283 h 136866"/>
                <a:gd name="connsiteX4" fmla="*/ 659279 w 723434"/>
                <a:gd name="connsiteY4" fmla="*/ 0 h 136866"/>
                <a:gd name="connsiteX5" fmla="*/ 73245 w 723434"/>
                <a:gd name="connsiteY5" fmla="*/ 0 h 136866"/>
                <a:gd name="connsiteX6" fmla="*/ 0 w 723434"/>
                <a:gd name="connsiteY6" fmla="*/ 73283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34" h="136866">
                  <a:moveTo>
                    <a:pt x="0" y="73283"/>
                  </a:moveTo>
                  <a:cubicBezTo>
                    <a:pt x="0" y="113724"/>
                    <a:pt x="32804" y="146528"/>
                    <a:pt x="73245" y="146528"/>
                  </a:cubicBezTo>
                  <a:lnTo>
                    <a:pt x="659279" y="146528"/>
                  </a:lnTo>
                  <a:cubicBezTo>
                    <a:pt x="699758" y="146528"/>
                    <a:pt x="732562" y="113724"/>
                    <a:pt x="732562" y="73283"/>
                  </a:cubicBezTo>
                  <a:cubicBezTo>
                    <a:pt x="732562" y="32804"/>
                    <a:pt x="699758" y="0"/>
                    <a:pt x="65927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D576B6-3F42-43B5-98E7-67C3E5F672F2}"/>
                </a:ext>
              </a:extLst>
            </p:cNvPr>
            <p:cNvSpPr/>
            <p:nvPr/>
          </p:nvSpPr>
          <p:spPr>
            <a:xfrm>
              <a:off x="7452790" y="3056331"/>
              <a:ext cx="263956" cy="136866"/>
            </a:xfrm>
            <a:custGeom>
              <a:avLst/>
              <a:gdLst>
                <a:gd name="connsiteX0" fmla="*/ 0 w 263955"/>
                <a:gd name="connsiteY0" fmla="*/ 73245 h 136866"/>
                <a:gd name="connsiteX1" fmla="*/ 73283 w 263955"/>
                <a:gd name="connsiteY1" fmla="*/ 146489 h 136866"/>
                <a:gd name="connsiteX2" fmla="*/ 200258 w 263955"/>
                <a:gd name="connsiteY2" fmla="*/ 146489 h 136866"/>
                <a:gd name="connsiteX3" fmla="*/ 273503 w 263955"/>
                <a:gd name="connsiteY3" fmla="*/ 73245 h 136866"/>
                <a:gd name="connsiteX4" fmla="*/ 200258 w 263955"/>
                <a:gd name="connsiteY4" fmla="*/ 0 h 136866"/>
                <a:gd name="connsiteX5" fmla="*/ 73283 w 263955"/>
                <a:gd name="connsiteY5" fmla="*/ 0 h 136866"/>
                <a:gd name="connsiteX6" fmla="*/ 0 w 263955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5" h="136866">
                  <a:moveTo>
                    <a:pt x="0" y="73245"/>
                  </a:moveTo>
                  <a:cubicBezTo>
                    <a:pt x="0" y="113686"/>
                    <a:pt x="32804" y="146489"/>
                    <a:pt x="73283" y="146489"/>
                  </a:cubicBezTo>
                  <a:lnTo>
                    <a:pt x="200258" y="146489"/>
                  </a:lnTo>
                  <a:cubicBezTo>
                    <a:pt x="240699" y="146489"/>
                    <a:pt x="273503" y="113686"/>
                    <a:pt x="273503" y="73245"/>
                  </a:cubicBezTo>
                  <a:cubicBezTo>
                    <a:pt x="273503" y="32804"/>
                    <a:pt x="240699" y="0"/>
                    <a:pt x="200258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B1920A-F453-46A7-8871-C6979C48D9C7}"/>
                </a:ext>
              </a:extLst>
            </p:cNvPr>
            <p:cNvSpPr/>
            <p:nvPr/>
          </p:nvSpPr>
          <p:spPr>
            <a:xfrm>
              <a:off x="7794650" y="3056331"/>
              <a:ext cx="488807" cy="136866"/>
            </a:xfrm>
            <a:custGeom>
              <a:avLst/>
              <a:gdLst>
                <a:gd name="connsiteX0" fmla="*/ 424881 w 488807"/>
                <a:gd name="connsiteY0" fmla="*/ 146489 h 136866"/>
                <a:gd name="connsiteX1" fmla="*/ 498163 w 488807"/>
                <a:gd name="connsiteY1" fmla="*/ 73245 h 136866"/>
                <a:gd name="connsiteX2" fmla="*/ 424881 w 488807"/>
                <a:gd name="connsiteY2" fmla="*/ 0 h 136866"/>
                <a:gd name="connsiteX3" fmla="*/ 73283 w 488807"/>
                <a:gd name="connsiteY3" fmla="*/ 0 h 136866"/>
                <a:gd name="connsiteX4" fmla="*/ 0 w 488807"/>
                <a:gd name="connsiteY4" fmla="*/ 73245 h 136866"/>
                <a:gd name="connsiteX5" fmla="*/ 73283 w 488807"/>
                <a:gd name="connsiteY5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807" h="136866">
                  <a:moveTo>
                    <a:pt x="424881" y="146489"/>
                  </a:moveTo>
                  <a:cubicBezTo>
                    <a:pt x="465360" y="146489"/>
                    <a:pt x="498163" y="113686"/>
                    <a:pt x="498163" y="73245"/>
                  </a:cubicBezTo>
                  <a:cubicBezTo>
                    <a:pt x="498163" y="32804"/>
                    <a:pt x="465360" y="0"/>
                    <a:pt x="424881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BAFE28-795E-4891-A9FD-DE0B5E498B27}"/>
                </a:ext>
              </a:extLst>
            </p:cNvPr>
            <p:cNvSpPr/>
            <p:nvPr/>
          </p:nvSpPr>
          <p:spPr>
            <a:xfrm>
              <a:off x="6905822" y="4005802"/>
              <a:ext cx="508360" cy="136866"/>
            </a:xfrm>
            <a:custGeom>
              <a:avLst/>
              <a:gdLst>
                <a:gd name="connsiteX0" fmla="*/ 517678 w 508359"/>
                <a:gd name="connsiteY0" fmla="*/ 73245 h 136866"/>
                <a:gd name="connsiteX1" fmla="*/ 444433 w 508359"/>
                <a:gd name="connsiteY1" fmla="*/ 0 h 136866"/>
                <a:gd name="connsiteX2" fmla="*/ 73283 w 508359"/>
                <a:gd name="connsiteY2" fmla="*/ 0 h 136866"/>
                <a:gd name="connsiteX3" fmla="*/ 0 w 508359"/>
                <a:gd name="connsiteY3" fmla="*/ 73245 h 136866"/>
                <a:gd name="connsiteX4" fmla="*/ 73283 w 508359"/>
                <a:gd name="connsiteY4" fmla="*/ 146489 h 136866"/>
                <a:gd name="connsiteX5" fmla="*/ 444433 w 508359"/>
                <a:gd name="connsiteY5" fmla="*/ 146489 h 136866"/>
                <a:gd name="connsiteX6" fmla="*/ 517678 w 50835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359" h="136866">
                  <a:moveTo>
                    <a:pt x="517678" y="73245"/>
                  </a:moveTo>
                  <a:cubicBezTo>
                    <a:pt x="517678" y="32765"/>
                    <a:pt x="484874" y="0"/>
                    <a:pt x="444433" y="0"/>
                  </a:cubicBez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444433" y="146489"/>
                  </a:lnTo>
                  <a:cubicBezTo>
                    <a:pt x="484874" y="146489"/>
                    <a:pt x="517678" y="113686"/>
                    <a:pt x="517678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9DCFAF6-9475-428F-8C43-850538C0D4CD}"/>
                </a:ext>
              </a:extLst>
            </p:cNvPr>
            <p:cNvSpPr/>
            <p:nvPr/>
          </p:nvSpPr>
          <p:spPr>
            <a:xfrm>
              <a:off x="7530961" y="4005802"/>
              <a:ext cx="312837" cy="136866"/>
            </a:xfrm>
            <a:custGeom>
              <a:avLst/>
              <a:gdLst>
                <a:gd name="connsiteX0" fmla="*/ 73245 w 312836"/>
                <a:gd name="connsiteY0" fmla="*/ 0 h 136866"/>
                <a:gd name="connsiteX1" fmla="*/ 0 w 312836"/>
                <a:gd name="connsiteY1" fmla="*/ 73245 h 136866"/>
                <a:gd name="connsiteX2" fmla="*/ 73245 w 312836"/>
                <a:gd name="connsiteY2" fmla="*/ 146489 h 136866"/>
                <a:gd name="connsiteX3" fmla="*/ 249063 w 312836"/>
                <a:gd name="connsiteY3" fmla="*/ 146489 h 136866"/>
                <a:gd name="connsiteX4" fmla="*/ 322307 w 312836"/>
                <a:gd name="connsiteY4" fmla="*/ 73245 h 136866"/>
                <a:gd name="connsiteX5" fmla="*/ 249063 w 312836"/>
                <a:gd name="connsiteY5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836" h="136866">
                  <a:moveTo>
                    <a:pt x="73245" y="0"/>
                  </a:moveTo>
                  <a:cubicBezTo>
                    <a:pt x="32765" y="0"/>
                    <a:pt x="0" y="32765"/>
                    <a:pt x="0" y="73245"/>
                  </a:cubicBezTo>
                  <a:cubicBezTo>
                    <a:pt x="0" y="113686"/>
                    <a:pt x="32765" y="146489"/>
                    <a:pt x="73245" y="146489"/>
                  </a:cubicBezTo>
                  <a:lnTo>
                    <a:pt x="249063" y="146489"/>
                  </a:lnTo>
                  <a:cubicBezTo>
                    <a:pt x="289504" y="146489"/>
                    <a:pt x="322307" y="113686"/>
                    <a:pt x="322307" y="73245"/>
                  </a:cubicBezTo>
                  <a:cubicBezTo>
                    <a:pt x="322307" y="32765"/>
                    <a:pt x="289504" y="0"/>
                    <a:pt x="249063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1EFBC9-67E0-4E1E-9244-78CF2042B3E4}"/>
                </a:ext>
              </a:extLst>
            </p:cNvPr>
            <p:cNvSpPr/>
            <p:nvPr/>
          </p:nvSpPr>
          <p:spPr>
            <a:xfrm>
              <a:off x="7218392" y="4264373"/>
              <a:ext cx="381270" cy="136866"/>
            </a:xfrm>
            <a:custGeom>
              <a:avLst/>
              <a:gdLst>
                <a:gd name="connsiteX0" fmla="*/ 390702 w 381269"/>
                <a:gd name="connsiteY0" fmla="*/ 73245 h 136866"/>
                <a:gd name="connsiteX1" fmla="*/ 317419 w 381269"/>
                <a:gd name="connsiteY1" fmla="*/ 0 h 136866"/>
                <a:gd name="connsiteX2" fmla="*/ 73245 w 381269"/>
                <a:gd name="connsiteY2" fmla="*/ 0 h 136866"/>
                <a:gd name="connsiteX3" fmla="*/ 0 w 381269"/>
                <a:gd name="connsiteY3" fmla="*/ 73245 h 136866"/>
                <a:gd name="connsiteX4" fmla="*/ 73245 w 381269"/>
                <a:gd name="connsiteY4" fmla="*/ 146528 h 136866"/>
                <a:gd name="connsiteX5" fmla="*/ 317419 w 381269"/>
                <a:gd name="connsiteY5" fmla="*/ 146528 h 136866"/>
                <a:gd name="connsiteX6" fmla="*/ 390702 w 38126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90702" y="73245"/>
                  </a:moveTo>
                  <a:cubicBezTo>
                    <a:pt x="390702" y="32804"/>
                    <a:pt x="357899" y="0"/>
                    <a:pt x="31741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317419" y="146528"/>
                  </a:lnTo>
                  <a:cubicBezTo>
                    <a:pt x="357899" y="146528"/>
                    <a:pt x="390702" y="113724"/>
                    <a:pt x="390702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93B648-F9CA-42BE-87E6-8AEF8FD42561}"/>
                </a:ext>
              </a:extLst>
            </p:cNvPr>
            <p:cNvSpPr/>
            <p:nvPr/>
          </p:nvSpPr>
          <p:spPr>
            <a:xfrm>
              <a:off x="7452790" y="4532224"/>
              <a:ext cx="263956" cy="136866"/>
            </a:xfrm>
            <a:custGeom>
              <a:avLst/>
              <a:gdLst>
                <a:gd name="connsiteX0" fmla="*/ 200258 w 263955"/>
                <a:gd name="connsiteY0" fmla="*/ 0 h 136866"/>
                <a:gd name="connsiteX1" fmla="*/ 73283 w 263955"/>
                <a:gd name="connsiteY1" fmla="*/ 0 h 136866"/>
                <a:gd name="connsiteX2" fmla="*/ 0 w 263955"/>
                <a:gd name="connsiteY2" fmla="*/ 73245 h 136866"/>
                <a:gd name="connsiteX3" fmla="*/ 73283 w 263955"/>
                <a:gd name="connsiteY3" fmla="*/ 146489 h 136866"/>
                <a:gd name="connsiteX4" fmla="*/ 200258 w 263955"/>
                <a:gd name="connsiteY4" fmla="*/ 146489 h 136866"/>
                <a:gd name="connsiteX5" fmla="*/ 273503 w 263955"/>
                <a:gd name="connsiteY5" fmla="*/ 73245 h 136866"/>
                <a:gd name="connsiteX6" fmla="*/ 200258 w 263955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5" h="136866">
                  <a:moveTo>
                    <a:pt x="200258" y="0"/>
                  </a:move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200258" y="146489"/>
                  </a:lnTo>
                  <a:cubicBezTo>
                    <a:pt x="240699" y="146489"/>
                    <a:pt x="273503" y="113686"/>
                    <a:pt x="273503" y="73245"/>
                  </a:cubicBezTo>
                  <a:cubicBezTo>
                    <a:pt x="273503" y="32765"/>
                    <a:pt x="240699" y="0"/>
                    <a:pt x="200258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FD106A-1C62-4777-9A40-F09606A67205}"/>
                </a:ext>
              </a:extLst>
            </p:cNvPr>
            <p:cNvSpPr/>
            <p:nvPr/>
          </p:nvSpPr>
          <p:spPr>
            <a:xfrm>
              <a:off x="8370946" y="4532224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45 h 136866"/>
                <a:gd name="connsiteX3" fmla="*/ 73245 w 381269"/>
                <a:gd name="connsiteY3" fmla="*/ 146489 h 136866"/>
                <a:gd name="connsiteX4" fmla="*/ 317419 w 381269"/>
                <a:gd name="connsiteY4" fmla="*/ 146489 h 136866"/>
                <a:gd name="connsiteX5" fmla="*/ 390664 w 381269"/>
                <a:gd name="connsiteY5" fmla="*/ 73245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317419" y="146489"/>
                  </a:lnTo>
                  <a:cubicBezTo>
                    <a:pt x="357899" y="146489"/>
                    <a:pt x="390664" y="113686"/>
                    <a:pt x="390664" y="73245"/>
                  </a:cubicBezTo>
                  <a:cubicBezTo>
                    <a:pt x="390664" y="32765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BC8718-AB8A-476C-9D4B-165A249A7A1C}"/>
                </a:ext>
              </a:extLst>
            </p:cNvPr>
            <p:cNvSpPr/>
            <p:nvPr/>
          </p:nvSpPr>
          <p:spPr>
            <a:xfrm>
              <a:off x="7687227" y="4264373"/>
              <a:ext cx="723435" cy="136866"/>
            </a:xfrm>
            <a:custGeom>
              <a:avLst/>
              <a:gdLst>
                <a:gd name="connsiteX0" fmla="*/ 732562 w 723434"/>
                <a:gd name="connsiteY0" fmla="*/ 73245 h 136866"/>
                <a:gd name="connsiteX1" fmla="*/ 659279 w 723434"/>
                <a:gd name="connsiteY1" fmla="*/ 0 h 136866"/>
                <a:gd name="connsiteX2" fmla="*/ 73245 w 723434"/>
                <a:gd name="connsiteY2" fmla="*/ 0 h 136866"/>
                <a:gd name="connsiteX3" fmla="*/ 0 w 723434"/>
                <a:gd name="connsiteY3" fmla="*/ 73245 h 136866"/>
                <a:gd name="connsiteX4" fmla="*/ 73245 w 723434"/>
                <a:gd name="connsiteY4" fmla="*/ 146528 h 136866"/>
                <a:gd name="connsiteX5" fmla="*/ 659279 w 723434"/>
                <a:gd name="connsiteY5" fmla="*/ 146528 h 136866"/>
                <a:gd name="connsiteX6" fmla="*/ 732562 w 723434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34" h="136866">
                  <a:moveTo>
                    <a:pt x="732562" y="73245"/>
                  </a:moveTo>
                  <a:cubicBezTo>
                    <a:pt x="732562" y="32804"/>
                    <a:pt x="699758" y="0"/>
                    <a:pt x="65927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659279" y="146528"/>
                  </a:lnTo>
                  <a:cubicBezTo>
                    <a:pt x="699758" y="146528"/>
                    <a:pt x="732562" y="113724"/>
                    <a:pt x="732562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640B98-DE49-4C47-A7BC-EBBBEBF73371}"/>
                </a:ext>
              </a:extLst>
            </p:cNvPr>
            <p:cNvSpPr/>
            <p:nvPr/>
          </p:nvSpPr>
          <p:spPr>
            <a:xfrm>
              <a:off x="7794650" y="4532224"/>
              <a:ext cx="488807" cy="136866"/>
            </a:xfrm>
            <a:custGeom>
              <a:avLst/>
              <a:gdLst>
                <a:gd name="connsiteX0" fmla="*/ 424881 w 488807"/>
                <a:gd name="connsiteY0" fmla="*/ 0 h 136866"/>
                <a:gd name="connsiteX1" fmla="*/ 73283 w 488807"/>
                <a:gd name="connsiteY1" fmla="*/ 0 h 136866"/>
                <a:gd name="connsiteX2" fmla="*/ 0 w 488807"/>
                <a:gd name="connsiteY2" fmla="*/ 73245 h 136866"/>
                <a:gd name="connsiteX3" fmla="*/ 73283 w 488807"/>
                <a:gd name="connsiteY3" fmla="*/ 146489 h 136866"/>
                <a:gd name="connsiteX4" fmla="*/ 424881 w 488807"/>
                <a:gd name="connsiteY4" fmla="*/ 146489 h 136866"/>
                <a:gd name="connsiteX5" fmla="*/ 498163 w 488807"/>
                <a:gd name="connsiteY5" fmla="*/ 73245 h 136866"/>
                <a:gd name="connsiteX6" fmla="*/ 424881 w 488807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807" h="136866">
                  <a:moveTo>
                    <a:pt x="424881" y="0"/>
                  </a:move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424881" y="146489"/>
                  </a:lnTo>
                  <a:cubicBezTo>
                    <a:pt x="465360" y="146489"/>
                    <a:pt x="498163" y="113686"/>
                    <a:pt x="498163" y="73245"/>
                  </a:cubicBezTo>
                  <a:cubicBezTo>
                    <a:pt x="498163" y="32765"/>
                    <a:pt x="465360" y="0"/>
                    <a:pt x="424881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6411A1-7BEC-4C16-A858-28426A98213F}"/>
                </a:ext>
              </a:extLst>
            </p:cNvPr>
            <p:cNvSpPr/>
            <p:nvPr/>
          </p:nvSpPr>
          <p:spPr>
            <a:xfrm>
              <a:off x="6905822" y="3392005"/>
              <a:ext cx="342165" cy="136866"/>
            </a:xfrm>
            <a:custGeom>
              <a:avLst/>
              <a:gdLst>
                <a:gd name="connsiteX0" fmla="*/ 73283 w 342165"/>
                <a:gd name="connsiteY0" fmla="*/ 146489 h 136866"/>
                <a:gd name="connsiteX1" fmla="*/ 278391 w 342165"/>
                <a:gd name="connsiteY1" fmla="*/ 146489 h 136866"/>
                <a:gd name="connsiteX2" fmla="*/ 351636 w 342165"/>
                <a:gd name="connsiteY2" fmla="*/ 73245 h 136866"/>
                <a:gd name="connsiteX3" fmla="*/ 278391 w 342165"/>
                <a:gd name="connsiteY3" fmla="*/ 0 h 136866"/>
                <a:gd name="connsiteX4" fmla="*/ 73283 w 342165"/>
                <a:gd name="connsiteY4" fmla="*/ 0 h 136866"/>
                <a:gd name="connsiteX5" fmla="*/ 0 w 342165"/>
                <a:gd name="connsiteY5" fmla="*/ 73245 h 136866"/>
                <a:gd name="connsiteX6" fmla="*/ 73283 w 342165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165" h="136866">
                  <a:moveTo>
                    <a:pt x="73283" y="146489"/>
                  </a:moveTo>
                  <a:lnTo>
                    <a:pt x="278391" y="146489"/>
                  </a:lnTo>
                  <a:cubicBezTo>
                    <a:pt x="318832" y="146489"/>
                    <a:pt x="351636" y="113686"/>
                    <a:pt x="351636" y="73245"/>
                  </a:cubicBezTo>
                  <a:cubicBezTo>
                    <a:pt x="351636" y="32765"/>
                    <a:pt x="318832" y="0"/>
                    <a:pt x="278391" y="0"/>
                  </a:cubicBez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7A43D4-B6A5-42AB-A032-2668872A85C3}"/>
                </a:ext>
              </a:extLst>
            </p:cNvPr>
            <p:cNvSpPr/>
            <p:nvPr/>
          </p:nvSpPr>
          <p:spPr>
            <a:xfrm>
              <a:off x="7316077" y="3392005"/>
              <a:ext cx="889629" cy="136866"/>
            </a:xfrm>
            <a:custGeom>
              <a:avLst/>
              <a:gdLst>
                <a:gd name="connsiteX0" fmla="*/ 898565 w 889629"/>
                <a:gd name="connsiteY0" fmla="*/ 73245 h 136866"/>
                <a:gd name="connsiteX1" fmla="*/ 825321 w 889629"/>
                <a:gd name="connsiteY1" fmla="*/ 0 h 136866"/>
                <a:gd name="connsiteX2" fmla="*/ 73245 w 889629"/>
                <a:gd name="connsiteY2" fmla="*/ 0 h 136866"/>
                <a:gd name="connsiteX3" fmla="*/ 0 w 889629"/>
                <a:gd name="connsiteY3" fmla="*/ 73245 h 136866"/>
                <a:gd name="connsiteX4" fmla="*/ 73245 w 889629"/>
                <a:gd name="connsiteY4" fmla="*/ 146489 h 136866"/>
                <a:gd name="connsiteX5" fmla="*/ 825321 w 889629"/>
                <a:gd name="connsiteY5" fmla="*/ 146489 h 136866"/>
                <a:gd name="connsiteX6" fmla="*/ 898565 w 88962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29" h="136866">
                  <a:moveTo>
                    <a:pt x="898565" y="73245"/>
                  </a:moveTo>
                  <a:cubicBezTo>
                    <a:pt x="898565" y="32765"/>
                    <a:pt x="865800" y="0"/>
                    <a:pt x="825321" y="0"/>
                  </a:cubicBezTo>
                  <a:lnTo>
                    <a:pt x="73245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825321" y="146489"/>
                  </a:lnTo>
                  <a:cubicBezTo>
                    <a:pt x="865800" y="146489"/>
                    <a:pt x="898565" y="113686"/>
                    <a:pt x="898565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10DCF0-6B3F-4AD0-8FD6-522B4C462E74}"/>
                </a:ext>
              </a:extLst>
            </p:cNvPr>
            <p:cNvSpPr/>
            <p:nvPr/>
          </p:nvSpPr>
          <p:spPr>
            <a:xfrm>
              <a:off x="7218392" y="3650576"/>
              <a:ext cx="850525" cy="136866"/>
            </a:xfrm>
            <a:custGeom>
              <a:avLst/>
              <a:gdLst>
                <a:gd name="connsiteX0" fmla="*/ 859537 w 850524"/>
                <a:gd name="connsiteY0" fmla="*/ 73245 h 136866"/>
                <a:gd name="connsiteX1" fmla="*/ 786254 w 850524"/>
                <a:gd name="connsiteY1" fmla="*/ 0 h 136866"/>
                <a:gd name="connsiteX2" fmla="*/ 73245 w 850524"/>
                <a:gd name="connsiteY2" fmla="*/ 0 h 136866"/>
                <a:gd name="connsiteX3" fmla="*/ 0 w 850524"/>
                <a:gd name="connsiteY3" fmla="*/ 73245 h 136866"/>
                <a:gd name="connsiteX4" fmla="*/ 73245 w 850524"/>
                <a:gd name="connsiteY4" fmla="*/ 146528 h 136866"/>
                <a:gd name="connsiteX5" fmla="*/ 786254 w 850524"/>
                <a:gd name="connsiteY5" fmla="*/ 146528 h 136866"/>
                <a:gd name="connsiteX6" fmla="*/ 859537 w 850524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524" h="136866">
                  <a:moveTo>
                    <a:pt x="859537" y="73245"/>
                  </a:moveTo>
                  <a:cubicBezTo>
                    <a:pt x="859537" y="32804"/>
                    <a:pt x="826734" y="0"/>
                    <a:pt x="786254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786254" y="146528"/>
                  </a:lnTo>
                  <a:cubicBezTo>
                    <a:pt x="826734" y="146528"/>
                    <a:pt x="859537" y="113724"/>
                    <a:pt x="859537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5105852-5ACB-42BE-A4B2-42A3985DA8D6}"/>
                </a:ext>
              </a:extLst>
            </p:cNvPr>
            <p:cNvSpPr/>
            <p:nvPr/>
          </p:nvSpPr>
          <p:spPr>
            <a:xfrm>
              <a:off x="8136509" y="3650576"/>
              <a:ext cx="273732" cy="136866"/>
            </a:xfrm>
            <a:custGeom>
              <a:avLst/>
              <a:gdLst>
                <a:gd name="connsiteX0" fmla="*/ 73283 w 273732"/>
                <a:gd name="connsiteY0" fmla="*/ 146528 h 136866"/>
                <a:gd name="connsiteX1" fmla="*/ 209996 w 273732"/>
                <a:gd name="connsiteY1" fmla="*/ 146528 h 136866"/>
                <a:gd name="connsiteX2" fmla="*/ 283279 w 273732"/>
                <a:gd name="connsiteY2" fmla="*/ 73245 h 136866"/>
                <a:gd name="connsiteX3" fmla="*/ 209996 w 273732"/>
                <a:gd name="connsiteY3" fmla="*/ 0 h 136866"/>
                <a:gd name="connsiteX4" fmla="*/ 73283 w 273732"/>
                <a:gd name="connsiteY4" fmla="*/ 0 h 136866"/>
                <a:gd name="connsiteX5" fmla="*/ 0 w 273732"/>
                <a:gd name="connsiteY5" fmla="*/ 73245 h 136866"/>
                <a:gd name="connsiteX6" fmla="*/ 73283 w 273732"/>
                <a:gd name="connsiteY6" fmla="*/ 146528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732" h="136866">
                  <a:moveTo>
                    <a:pt x="73283" y="146528"/>
                  </a:moveTo>
                  <a:lnTo>
                    <a:pt x="209996" y="146528"/>
                  </a:lnTo>
                  <a:cubicBezTo>
                    <a:pt x="250476" y="146528"/>
                    <a:pt x="283279" y="113724"/>
                    <a:pt x="283279" y="73245"/>
                  </a:cubicBezTo>
                  <a:cubicBezTo>
                    <a:pt x="283279" y="32804"/>
                    <a:pt x="250476" y="0"/>
                    <a:pt x="209996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83" y="146528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21490A-F70A-41CA-908B-65AC0A1E5DCE}"/>
                </a:ext>
              </a:extLst>
            </p:cNvPr>
            <p:cNvSpPr/>
            <p:nvPr/>
          </p:nvSpPr>
          <p:spPr>
            <a:xfrm>
              <a:off x="9331834" y="4219655"/>
              <a:ext cx="606121" cy="136866"/>
            </a:xfrm>
            <a:custGeom>
              <a:avLst/>
              <a:gdLst>
                <a:gd name="connsiteX0" fmla="*/ 542080 w 606121"/>
                <a:gd name="connsiteY0" fmla="*/ 0 h 136866"/>
                <a:gd name="connsiteX1" fmla="*/ 73283 w 606121"/>
                <a:gd name="connsiteY1" fmla="*/ 0 h 136866"/>
                <a:gd name="connsiteX2" fmla="*/ 0 w 606121"/>
                <a:gd name="connsiteY2" fmla="*/ 73245 h 136866"/>
                <a:gd name="connsiteX3" fmla="*/ 73283 w 606121"/>
                <a:gd name="connsiteY3" fmla="*/ 146489 h 136866"/>
                <a:gd name="connsiteX4" fmla="*/ 542080 w 606121"/>
                <a:gd name="connsiteY4" fmla="*/ 146489 h 136866"/>
                <a:gd name="connsiteX5" fmla="*/ 615363 w 606121"/>
                <a:gd name="connsiteY5" fmla="*/ 73245 h 136866"/>
                <a:gd name="connsiteX6" fmla="*/ 542080 w 606121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1" h="136866">
                  <a:moveTo>
                    <a:pt x="542080" y="0"/>
                  </a:move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83" y="146489"/>
                  </a:cubicBezTo>
                  <a:lnTo>
                    <a:pt x="542080" y="146489"/>
                  </a:lnTo>
                  <a:cubicBezTo>
                    <a:pt x="582559" y="146489"/>
                    <a:pt x="615363" y="113724"/>
                    <a:pt x="615363" y="73245"/>
                  </a:cubicBezTo>
                  <a:cubicBezTo>
                    <a:pt x="615363" y="32804"/>
                    <a:pt x="582559" y="0"/>
                    <a:pt x="542080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59E197-1DFB-4BCB-B6D0-659DCFF29957}"/>
                </a:ext>
              </a:extLst>
            </p:cNvPr>
            <p:cNvSpPr/>
            <p:nvPr/>
          </p:nvSpPr>
          <p:spPr>
            <a:xfrm>
              <a:off x="10064396" y="4219655"/>
              <a:ext cx="1065600" cy="136866"/>
            </a:xfrm>
            <a:custGeom>
              <a:avLst/>
              <a:gdLst>
                <a:gd name="connsiteX0" fmla="*/ 1001139 w 1065599"/>
                <a:gd name="connsiteY0" fmla="*/ 0 h 136866"/>
                <a:gd name="connsiteX1" fmla="*/ 73245 w 1065599"/>
                <a:gd name="connsiteY1" fmla="*/ 0 h 136866"/>
                <a:gd name="connsiteX2" fmla="*/ 0 w 1065599"/>
                <a:gd name="connsiteY2" fmla="*/ 73245 h 136866"/>
                <a:gd name="connsiteX3" fmla="*/ 73245 w 1065599"/>
                <a:gd name="connsiteY3" fmla="*/ 146489 h 136866"/>
                <a:gd name="connsiteX4" fmla="*/ 1001139 w 1065599"/>
                <a:gd name="connsiteY4" fmla="*/ 146489 h 136866"/>
                <a:gd name="connsiteX5" fmla="*/ 1074421 w 1065599"/>
                <a:gd name="connsiteY5" fmla="*/ 73245 h 136866"/>
                <a:gd name="connsiteX6" fmla="*/ 1001139 w 106559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599" h="136866">
                  <a:moveTo>
                    <a:pt x="100113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45" y="146489"/>
                  </a:cubicBezTo>
                  <a:lnTo>
                    <a:pt x="1001139" y="146489"/>
                  </a:lnTo>
                  <a:cubicBezTo>
                    <a:pt x="1041618" y="146489"/>
                    <a:pt x="1074421" y="113724"/>
                    <a:pt x="1074421" y="73245"/>
                  </a:cubicBezTo>
                  <a:cubicBezTo>
                    <a:pt x="1074421" y="32804"/>
                    <a:pt x="1041618" y="0"/>
                    <a:pt x="100113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91D2BF-B6D4-4332-B4B4-FD259841A398}"/>
                </a:ext>
              </a:extLst>
            </p:cNvPr>
            <p:cNvSpPr/>
            <p:nvPr/>
          </p:nvSpPr>
          <p:spPr>
            <a:xfrm>
              <a:off x="9331834" y="4502896"/>
              <a:ext cx="606121" cy="136866"/>
            </a:xfrm>
            <a:custGeom>
              <a:avLst/>
              <a:gdLst>
                <a:gd name="connsiteX0" fmla="*/ 542080 w 606121"/>
                <a:gd name="connsiteY0" fmla="*/ 0 h 136866"/>
                <a:gd name="connsiteX1" fmla="*/ 73283 w 606121"/>
                <a:gd name="connsiteY1" fmla="*/ 0 h 136866"/>
                <a:gd name="connsiteX2" fmla="*/ 0 w 606121"/>
                <a:gd name="connsiteY2" fmla="*/ 73283 h 136866"/>
                <a:gd name="connsiteX3" fmla="*/ 73283 w 606121"/>
                <a:gd name="connsiteY3" fmla="*/ 146528 h 136866"/>
                <a:gd name="connsiteX4" fmla="*/ 542080 w 606121"/>
                <a:gd name="connsiteY4" fmla="*/ 146528 h 136866"/>
                <a:gd name="connsiteX5" fmla="*/ 615363 w 606121"/>
                <a:gd name="connsiteY5" fmla="*/ 73283 h 136866"/>
                <a:gd name="connsiteX6" fmla="*/ 542080 w 606121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1" h="136866">
                  <a:moveTo>
                    <a:pt x="542080" y="0"/>
                  </a:moveTo>
                  <a:lnTo>
                    <a:pt x="73283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83" y="146528"/>
                  </a:cubicBezTo>
                  <a:lnTo>
                    <a:pt x="542080" y="146528"/>
                  </a:lnTo>
                  <a:cubicBezTo>
                    <a:pt x="582559" y="146528"/>
                    <a:pt x="615363" y="113724"/>
                    <a:pt x="615363" y="73283"/>
                  </a:cubicBezTo>
                  <a:cubicBezTo>
                    <a:pt x="615363" y="32804"/>
                    <a:pt x="582559" y="0"/>
                    <a:pt x="542080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7F7988-3014-459A-968A-FF532A37E737}"/>
                </a:ext>
              </a:extLst>
            </p:cNvPr>
            <p:cNvSpPr/>
            <p:nvPr/>
          </p:nvSpPr>
          <p:spPr>
            <a:xfrm>
              <a:off x="10064396" y="4502896"/>
              <a:ext cx="1065600" cy="136866"/>
            </a:xfrm>
            <a:custGeom>
              <a:avLst/>
              <a:gdLst>
                <a:gd name="connsiteX0" fmla="*/ 1001139 w 1065599"/>
                <a:gd name="connsiteY0" fmla="*/ 0 h 136866"/>
                <a:gd name="connsiteX1" fmla="*/ 73245 w 1065599"/>
                <a:gd name="connsiteY1" fmla="*/ 0 h 136866"/>
                <a:gd name="connsiteX2" fmla="*/ 0 w 1065599"/>
                <a:gd name="connsiteY2" fmla="*/ 73283 h 136866"/>
                <a:gd name="connsiteX3" fmla="*/ 73245 w 1065599"/>
                <a:gd name="connsiteY3" fmla="*/ 146528 h 136866"/>
                <a:gd name="connsiteX4" fmla="*/ 1001139 w 1065599"/>
                <a:gd name="connsiteY4" fmla="*/ 146528 h 136866"/>
                <a:gd name="connsiteX5" fmla="*/ 1074421 w 1065599"/>
                <a:gd name="connsiteY5" fmla="*/ 73283 h 136866"/>
                <a:gd name="connsiteX6" fmla="*/ 1001139 w 106559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599" h="136866">
                  <a:moveTo>
                    <a:pt x="100113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1001139" y="146528"/>
                  </a:lnTo>
                  <a:cubicBezTo>
                    <a:pt x="1041618" y="146528"/>
                    <a:pt x="1074421" y="113724"/>
                    <a:pt x="1074421" y="73283"/>
                  </a:cubicBezTo>
                  <a:cubicBezTo>
                    <a:pt x="1074421" y="32804"/>
                    <a:pt x="1041618" y="0"/>
                    <a:pt x="100113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3D1DB9-314B-4AF9-AE24-0EC902C4CD15}"/>
                </a:ext>
              </a:extLst>
            </p:cNvPr>
            <p:cNvSpPr/>
            <p:nvPr/>
          </p:nvSpPr>
          <p:spPr>
            <a:xfrm>
              <a:off x="9329581" y="2529909"/>
              <a:ext cx="1808587" cy="1534855"/>
            </a:xfrm>
            <a:custGeom>
              <a:avLst/>
              <a:gdLst>
                <a:gd name="connsiteX0" fmla="*/ 1811451 w 1808587"/>
                <a:gd name="connsiteY0" fmla="*/ 189298 h 1534854"/>
                <a:gd name="connsiteX1" fmla="*/ 1622191 w 1808587"/>
                <a:gd name="connsiteY1" fmla="*/ 0 h 1534854"/>
                <a:gd name="connsiteX2" fmla="*/ 189298 w 1808587"/>
                <a:gd name="connsiteY2" fmla="*/ 0 h 1534854"/>
                <a:gd name="connsiteX3" fmla="*/ 0 w 1808587"/>
                <a:gd name="connsiteY3" fmla="*/ 189298 h 1534854"/>
                <a:gd name="connsiteX4" fmla="*/ 0 w 1808587"/>
                <a:gd name="connsiteY4" fmla="*/ 1181424 h 1534854"/>
                <a:gd name="connsiteX5" fmla="*/ 0 w 1808587"/>
                <a:gd name="connsiteY5" fmla="*/ 1181501 h 1534854"/>
                <a:gd name="connsiteX6" fmla="*/ 0 w 1808587"/>
                <a:gd name="connsiteY6" fmla="*/ 1355027 h 1534854"/>
                <a:gd name="connsiteX7" fmla="*/ 189298 w 1808587"/>
                <a:gd name="connsiteY7" fmla="*/ 1544326 h 1534854"/>
                <a:gd name="connsiteX8" fmla="*/ 1622191 w 1808587"/>
                <a:gd name="connsiteY8" fmla="*/ 1544326 h 1534854"/>
                <a:gd name="connsiteX9" fmla="*/ 1811451 w 1808587"/>
                <a:gd name="connsiteY9" fmla="*/ 1355027 h 1534854"/>
                <a:gd name="connsiteX10" fmla="*/ 1664962 w 1808587"/>
                <a:gd name="connsiteY10" fmla="*/ 1355027 h 1534854"/>
                <a:gd name="connsiteX11" fmla="*/ 1622191 w 1808587"/>
                <a:gd name="connsiteY11" fmla="*/ 1397798 h 1534854"/>
                <a:gd name="connsiteX12" fmla="*/ 189298 w 1808587"/>
                <a:gd name="connsiteY12" fmla="*/ 1397798 h 1534854"/>
                <a:gd name="connsiteX13" fmla="*/ 146528 w 1808587"/>
                <a:gd name="connsiteY13" fmla="*/ 1355027 h 1534854"/>
                <a:gd name="connsiteX14" fmla="*/ 146528 w 1808587"/>
                <a:gd name="connsiteY14" fmla="*/ 1211822 h 1534854"/>
                <a:gd name="connsiteX15" fmla="*/ 683070 w 1808587"/>
                <a:gd name="connsiteY15" fmla="*/ 675547 h 1534854"/>
                <a:gd name="connsiteX16" fmla="*/ 1053380 w 1808587"/>
                <a:gd name="connsiteY16" fmla="*/ 1092866 h 1534854"/>
                <a:gd name="connsiteX17" fmla="*/ 1156793 w 1808587"/>
                <a:gd name="connsiteY17" fmla="*/ 1099053 h 1534854"/>
                <a:gd name="connsiteX18" fmla="*/ 1162980 w 1808587"/>
                <a:gd name="connsiteY18" fmla="*/ 995639 h 1534854"/>
                <a:gd name="connsiteX19" fmla="*/ 1129374 w 1808587"/>
                <a:gd name="connsiteY19" fmla="*/ 957795 h 1534854"/>
                <a:gd name="connsiteX20" fmla="*/ 1294958 w 1808587"/>
                <a:gd name="connsiteY20" fmla="*/ 792288 h 1534854"/>
                <a:gd name="connsiteX21" fmla="*/ 1664962 w 1808587"/>
                <a:gd name="connsiteY21" fmla="*/ 1209302 h 1534854"/>
                <a:gd name="connsiteX22" fmla="*/ 1664962 w 1808587"/>
                <a:gd name="connsiteY22" fmla="*/ 988536 h 1534854"/>
                <a:gd name="connsiteX23" fmla="*/ 1383019 w 1808587"/>
                <a:gd name="connsiteY23" fmla="*/ 670812 h 1534854"/>
                <a:gd name="connsiteX24" fmla="*/ 1299731 w 1808587"/>
                <a:gd name="connsiteY24" fmla="*/ 631860 h 1534854"/>
                <a:gd name="connsiteX25" fmla="*/ 1214266 w 1808587"/>
                <a:gd name="connsiteY25" fmla="*/ 665771 h 1534854"/>
                <a:gd name="connsiteX26" fmla="*/ 1031956 w 1808587"/>
                <a:gd name="connsiteY26" fmla="*/ 847966 h 1534854"/>
                <a:gd name="connsiteX27" fmla="*/ 771132 w 1808587"/>
                <a:gd name="connsiteY27" fmla="*/ 554071 h 1534854"/>
                <a:gd name="connsiteX28" fmla="*/ 687844 w 1808587"/>
                <a:gd name="connsiteY28" fmla="*/ 515119 h 1534854"/>
                <a:gd name="connsiteX29" fmla="*/ 602379 w 1808587"/>
                <a:gd name="connsiteY29" fmla="*/ 548992 h 1534854"/>
                <a:gd name="connsiteX30" fmla="*/ 146528 w 1808587"/>
                <a:gd name="connsiteY30" fmla="*/ 1004652 h 1534854"/>
                <a:gd name="connsiteX31" fmla="*/ 146528 w 1808587"/>
                <a:gd name="connsiteY31" fmla="*/ 189298 h 1534854"/>
                <a:gd name="connsiteX32" fmla="*/ 189298 w 1808587"/>
                <a:gd name="connsiteY32" fmla="*/ 146489 h 1534854"/>
                <a:gd name="connsiteX33" fmla="*/ 1622191 w 1808587"/>
                <a:gd name="connsiteY33" fmla="*/ 146489 h 1534854"/>
                <a:gd name="connsiteX34" fmla="*/ 1664962 w 1808587"/>
                <a:gd name="connsiteY34" fmla="*/ 189298 h 153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08587" h="1534854">
                  <a:moveTo>
                    <a:pt x="1811451" y="189298"/>
                  </a:moveTo>
                  <a:cubicBezTo>
                    <a:pt x="1811451" y="84930"/>
                    <a:pt x="1726559" y="0"/>
                    <a:pt x="1622191" y="0"/>
                  </a:cubicBezTo>
                  <a:lnTo>
                    <a:pt x="189298" y="0"/>
                  </a:lnTo>
                  <a:cubicBezTo>
                    <a:pt x="84930" y="0"/>
                    <a:pt x="0" y="84930"/>
                    <a:pt x="0" y="189298"/>
                  </a:cubicBezTo>
                  <a:lnTo>
                    <a:pt x="0" y="1181424"/>
                  </a:lnTo>
                  <a:lnTo>
                    <a:pt x="0" y="1181501"/>
                  </a:lnTo>
                  <a:lnTo>
                    <a:pt x="0" y="1355027"/>
                  </a:lnTo>
                  <a:cubicBezTo>
                    <a:pt x="0" y="1459395"/>
                    <a:pt x="84930" y="1544326"/>
                    <a:pt x="189298" y="1544326"/>
                  </a:cubicBezTo>
                  <a:lnTo>
                    <a:pt x="1622191" y="1544326"/>
                  </a:lnTo>
                  <a:cubicBezTo>
                    <a:pt x="1726559" y="1544326"/>
                    <a:pt x="1811451" y="1459395"/>
                    <a:pt x="1811451" y="1355027"/>
                  </a:cubicBezTo>
                  <a:close/>
                  <a:moveTo>
                    <a:pt x="1664962" y="1355027"/>
                  </a:moveTo>
                  <a:cubicBezTo>
                    <a:pt x="1664962" y="1378628"/>
                    <a:pt x="1645753" y="1397798"/>
                    <a:pt x="1622191" y="1397798"/>
                  </a:cubicBezTo>
                  <a:lnTo>
                    <a:pt x="189298" y="1397798"/>
                  </a:lnTo>
                  <a:cubicBezTo>
                    <a:pt x="165698" y="1397798"/>
                    <a:pt x="146528" y="1378628"/>
                    <a:pt x="146528" y="1355027"/>
                  </a:cubicBezTo>
                  <a:lnTo>
                    <a:pt x="146528" y="1211822"/>
                  </a:lnTo>
                  <a:lnTo>
                    <a:pt x="683070" y="675547"/>
                  </a:lnTo>
                  <a:lnTo>
                    <a:pt x="1053380" y="1092866"/>
                  </a:lnTo>
                  <a:cubicBezTo>
                    <a:pt x="1080226" y="1123149"/>
                    <a:pt x="1126548" y="1125899"/>
                    <a:pt x="1156793" y="1099053"/>
                  </a:cubicBezTo>
                  <a:cubicBezTo>
                    <a:pt x="1187076" y="1072207"/>
                    <a:pt x="1189826" y="1025923"/>
                    <a:pt x="1162980" y="995639"/>
                  </a:cubicBezTo>
                  <a:lnTo>
                    <a:pt x="1129374" y="957795"/>
                  </a:lnTo>
                  <a:lnTo>
                    <a:pt x="1294958" y="792288"/>
                  </a:lnTo>
                  <a:lnTo>
                    <a:pt x="1664962" y="1209302"/>
                  </a:lnTo>
                  <a:close/>
                  <a:moveTo>
                    <a:pt x="1664962" y="988536"/>
                  </a:moveTo>
                  <a:lnTo>
                    <a:pt x="1383019" y="670812"/>
                  </a:lnTo>
                  <a:cubicBezTo>
                    <a:pt x="1361901" y="647021"/>
                    <a:pt x="1331542" y="632815"/>
                    <a:pt x="1299731" y="631860"/>
                  </a:cubicBezTo>
                  <a:cubicBezTo>
                    <a:pt x="1267768" y="630943"/>
                    <a:pt x="1236759" y="643278"/>
                    <a:pt x="1214266" y="665771"/>
                  </a:cubicBezTo>
                  <a:lnTo>
                    <a:pt x="1031956" y="847966"/>
                  </a:lnTo>
                  <a:lnTo>
                    <a:pt x="771132" y="554071"/>
                  </a:lnTo>
                  <a:cubicBezTo>
                    <a:pt x="750014" y="530241"/>
                    <a:pt x="719654" y="516035"/>
                    <a:pt x="687844" y="515119"/>
                  </a:cubicBezTo>
                  <a:cubicBezTo>
                    <a:pt x="656071" y="514241"/>
                    <a:pt x="624871" y="526499"/>
                    <a:pt x="602379" y="548992"/>
                  </a:cubicBezTo>
                  <a:lnTo>
                    <a:pt x="146528" y="1004652"/>
                  </a:lnTo>
                  <a:lnTo>
                    <a:pt x="146528" y="189298"/>
                  </a:lnTo>
                  <a:cubicBezTo>
                    <a:pt x="146528" y="165698"/>
                    <a:pt x="165698" y="146489"/>
                    <a:pt x="189298" y="146489"/>
                  </a:cubicBezTo>
                  <a:lnTo>
                    <a:pt x="1622191" y="146489"/>
                  </a:lnTo>
                  <a:cubicBezTo>
                    <a:pt x="1645791" y="146489"/>
                    <a:pt x="1664962" y="165698"/>
                    <a:pt x="1664962" y="189298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7CC43B-5101-4983-9CA0-249FD48876A7}"/>
              </a:ext>
            </a:extLst>
          </p:cNvPr>
          <p:cNvSpPr txBox="1"/>
          <p:nvPr/>
        </p:nvSpPr>
        <p:spPr>
          <a:xfrm>
            <a:off x="903513" y="2225309"/>
            <a:ext cx="6175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The website where game developers / architecture visualizers or graphic designers can 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share preview or sell </a:t>
            </a:r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there texture designs created using, </a:t>
            </a:r>
            <a:r>
              <a:rPr lang="en-US" sz="40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40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62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4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0999A-534E-4FEF-9A2E-29234A8A7732}"/>
              </a:ext>
            </a:extLst>
          </p:cNvPr>
          <p:cNvSpPr txBox="1"/>
          <p:nvPr/>
        </p:nvSpPr>
        <p:spPr>
          <a:xfrm>
            <a:off x="2258786" y="2598003"/>
            <a:ext cx="767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dvent Pro" panose="02000506040000020004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7093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2071" y="1791678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A9D4EA-E32E-464A-B48B-AA8585CCBAA8}"/>
              </a:ext>
            </a:extLst>
          </p:cNvPr>
          <p:cNvSpPr/>
          <p:nvPr/>
        </p:nvSpPr>
        <p:spPr>
          <a:xfrm>
            <a:off x="6539481" y="3925323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7F8D7E-61D9-4BC6-AFD7-56EBD0A6FA9D}"/>
              </a:ext>
            </a:extLst>
          </p:cNvPr>
          <p:cNvSpPr/>
          <p:nvPr/>
        </p:nvSpPr>
        <p:spPr>
          <a:xfrm>
            <a:off x="5992173" y="3219062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EF16FD-FE93-4FF4-A6DA-AE2296C2FB12}"/>
              </a:ext>
            </a:extLst>
          </p:cNvPr>
          <p:cNvSpPr/>
          <p:nvPr/>
        </p:nvSpPr>
        <p:spPr>
          <a:xfrm>
            <a:off x="688528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747DBB-2B60-47AC-9559-211E8216A295}"/>
              </a:ext>
            </a:extLst>
          </p:cNvPr>
          <p:cNvSpPr/>
          <p:nvPr/>
        </p:nvSpPr>
        <p:spPr>
          <a:xfrm>
            <a:off x="680220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AC26BF-8B91-45F2-9DCD-E64229AF2692}"/>
              </a:ext>
            </a:extLst>
          </p:cNvPr>
          <p:cNvSpPr/>
          <p:nvPr/>
        </p:nvSpPr>
        <p:spPr>
          <a:xfrm>
            <a:off x="692682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5721E3-C0C1-432F-A35D-98E7EEAB0200}"/>
              </a:ext>
            </a:extLst>
          </p:cNvPr>
          <p:cNvSpPr/>
          <p:nvPr/>
        </p:nvSpPr>
        <p:spPr>
          <a:xfrm>
            <a:off x="684374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797805-FDAF-438C-88EB-91BF7B990E8B}"/>
              </a:ext>
            </a:extLst>
          </p:cNvPr>
          <p:cNvSpPr/>
          <p:nvPr/>
        </p:nvSpPr>
        <p:spPr>
          <a:xfrm>
            <a:off x="671912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03089B-6262-400D-B638-4847C5A80B22}"/>
              </a:ext>
            </a:extLst>
          </p:cNvPr>
          <p:cNvSpPr/>
          <p:nvPr/>
        </p:nvSpPr>
        <p:spPr>
          <a:xfrm>
            <a:off x="676066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DE4E85-01AC-481A-9D43-56C18200410E}"/>
              </a:ext>
            </a:extLst>
          </p:cNvPr>
          <p:cNvSpPr/>
          <p:nvPr/>
        </p:nvSpPr>
        <p:spPr>
          <a:xfrm>
            <a:off x="6636041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ECBC04-2532-4429-B8F5-AA63F3BB57EA}"/>
              </a:ext>
            </a:extLst>
          </p:cNvPr>
          <p:cNvSpPr/>
          <p:nvPr/>
        </p:nvSpPr>
        <p:spPr>
          <a:xfrm>
            <a:off x="667758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7857F8-B2AD-4B0C-9078-715BF1F5A717}"/>
              </a:ext>
            </a:extLst>
          </p:cNvPr>
          <p:cNvSpPr/>
          <p:nvPr/>
        </p:nvSpPr>
        <p:spPr>
          <a:xfrm>
            <a:off x="6552961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9578AF-ACBD-4DE3-BB99-C659FA6A8848}"/>
              </a:ext>
            </a:extLst>
          </p:cNvPr>
          <p:cNvSpPr/>
          <p:nvPr/>
        </p:nvSpPr>
        <p:spPr>
          <a:xfrm>
            <a:off x="6594501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D70348-0178-4601-AC19-6991785BA789}"/>
              </a:ext>
            </a:extLst>
          </p:cNvPr>
          <p:cNvSpPr/>
          <p:nvPr/>
        </p:nvSpPr>
        <p:spPr>
          <a:xfrm>
            <a:off x="5867553" y="3094442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4A1A5D-B1C6-45A4-8271-E5862A322885}"/>
              </a:ext>
            </a:extLst>
          </p:cNvPr>
          <p:cNvSpPr/>
          <p:nvPr/>
        </p:nvSpPr>
        <p:spPr>
          <a:xfrm>
            <a:off x="5992173" y="3613691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0A2E03-789E-4623-A44D-4FD058A4988D}"/>
              </a:ext>
            </a:extLst>
          </p:cNvPr>
          <p:cNvSpPr/>
          <p:nvPr/>
        </p:nvSpPr>
        <p:spPr>
          <a:xfrm>
            <a:off x="688528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8C47F2-61A1-451E-85C8-57124ADBF10E}"/>
              </a:ext>
            </a:extLst>
          </p:cNvPr>
          <p:cNvSpPr/>
          <p:nvPr/>
        </p:nvSpPr>
        <p:spPr>
          <a:xfrm>
            <a:off x="680220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D20856-2C14-4F87-8EB3-F1CD280CBEED}"/>
              </a:ext>
            </a:extLst>
          </p:cNvPr>
          <p:cNvSpPr/>
          <p:nvPr/>
        </p:nvSpPr>
        <p:spPr>
          <a:xfrm>
            <a:off x="692682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4EA02-1722-49C3-9334-BC54C0310730}"/>
              </a:ext>
            </a:extLst>
          </p:cNvPr>
          <p:cNvSpPr/>
          <p:nvPr/>
        </p:nvSpPr>
        <p:spPr>
          <a:xfrm>
            <a:off x="684374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7C935E-F99C-413F-A830-87DDCB0CCBCC}"/>
              </a:ext>
            </a:extLst>
          </p:cNvPr>
          <p:cNvSpPr/>
          <p:nvPr/>
        </p:nvSpPr>
        <p:spPr>
          <a:xfrm>
            <a:off x="671912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23DEB7-5AAE-4DC3-920C-2E7353B67640}"/>
              </a:ext>
            </a:extLst>
          </p:cNvPr>
          <p:cNvSpPr/>
          <p:nvPr/>
        </p:nvSpPr>
        <p:spPr>
          <a:xfrm>
            <a:off x="676066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AFC734-5F6D-4681-BD34-EC857CB2583D}"/>
              </a:ext>
            </a:extLst>
          </p:cNvPr>
          <p:cNvSpPr/>
          <p:nvPr/>
        </p:nvSpPr>
        <p:spPr>
          <a:xfrm>
            <a:off x="6636041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F0316DB-42E2-4DD8-829A-84727EB487CB}"/>
              </a:ext>
            </a:extLst>
          </p:cNvPr>
          <p:cNvSpPr/>
          <p:nvPr/>
        </p:nvSpPr>
        <p:spPr>
          <a:xfrm>
            <a:off x="667758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BDBEF22-4018-414D-816E-3855EACC6C9F}"/>
              </a:ext>
            </a:extLst>
          </p:cNvPr>
          <p:cNvSpPr/>
          <p:nvPr/>
        </p:nvSpPr>
        <p:spPr>
          <a:xfrm>
            <a:off x="6552961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9FA6E0A-F028-439E-AFD3-4715875BF943}"/>
              </a:ext>
            </a:extLst>
          </p:cNvPr>
          <p:cNvSpPr/>
          <p:nvPr/>
        </p:nvSpPr>
        <p:spPr>
          <a:xfrm>
            <a:off x="6594501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54DE1C5-C2FA-4A05-909C-56D2484AB710}"/>
              </a:ext>
            </a:extLst>
          </p:cNvPr>
          <p:cNvSpPr/>
          <p:nvPr/>
        </p:nvSpPr>
        <p:spPr>
          <a:xfrm>
            <a:off x="5992173" y="4008320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3DF5559-B3B6-40A4-A735-F9B9583E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0753" y="3429000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89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93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94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99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5" grpId="1" animBg="1"/>
      <p:bldP spid="5" grpId="2" animBg="1"/>
      <p:bldP spid="5" grpId="3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1" animBg="1"/>
      <p:bldP spid="28" grpId="2" animBg="1"/>
      <p:bldP spid="28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C212D-2412-4055-A490-592AEB14F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7" y="699951"/>
            <a:ext cx="4786933" cy="292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23A35-9B26-4596-BC34-BA1443283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26" y="4099560"/>
            <a:ext cx="6354787" cy="18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FA410-8547-40B0-9545-1EAA11F7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" y="704869"/>
            <a:ext cx="3373701" cy="95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BE460-CE36-4FE8-9BBE-42A89B59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12" y="678313"/>
            <a:ext cx="5532699" cy="97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F1036-2E41-4DE3-9131-807C1C66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5" y="1759351"/>
            <a:ext cx="4849792" cy="1887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BAA47-7854-49D6-9C6F-935007B5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2" y="1759351"/>
            <a:ext cx="2135529" cy="2135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F39F8-94B0-4651-9EA8-17DC00BCA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0" y="3486239"/>
            <a:ext cx="3533611" cy="1658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9A7BB-8EDD-42F2-B5A6-5BF172362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1" y="3750928"/>
            <a:ext cx="3000682" cy="1243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D1BBF6-E151-40EC-B283-BD0C7435E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2" y="4968278"/>
            <a:ext cx="4317459" cy="15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1753" y="2155200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Web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D6F667-D279-419C-8BE2-4600ECA9E6DC}"/>
              </a:ext>
            </a:extLst>
          </p:cNvPr>
          <p:cNvSpPr/>
          <p:nvPr/>
        </p:nvSpPr>
        <p:spPr>
          <a:xfrm>
            <a:off x="5472902" y="3429000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chemeClr val="bg1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89C83E-5177-4C69-9371-02DE62F94F38}"/>
              </a:ext>
            </a:extLst>
          </p:cNvPr>
          <p:cNvGrpSpPr/>
          <p:nvPr/>
        </p:nvGrpSpPr>
        <p:grpSpPr>
          <a:xfrm>
            <a:off x="5717989" y="3832215"/>
            <a:ext cx="754699" cy="486398"/>
            <a:chOff x="5690362" y="3684673"/>
            <a:chExt cx="754699" cy="486398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2FBA3-6D91-48A3-8ED2-F990A992C168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5B30D3-D019-4E29-88B0-80FCD9CCCE78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4C0006-96D0-4EB7-AE59-89BE6EFFF67F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9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C80961-2D82-4DA7-A6B2-B6010834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52" y="4864851"/>
            <a:ext cx="4973248" cy="1935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80A19E-7E2F-457F-BE1B-A6CEAE24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9" y="4922549"/>
            <a:ext cx="3878967" cy="182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F8467-E902-42E0-95CA-88FEE5FD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3" y="-180491"/>
            <a:ext cx="4689251" cy="1935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6A849-BCAA-4A96-88F9-C8D3F14F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8" y="813888"/>
            <a:ext cx="5230224" cy="52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1753" y="2155200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F2EB5-B5EC-4181-8C00-B286996F2063}"/>
              </a:ext>
            </a:extLst>
          </p:cNvPr>
          <p:cNvSpPr/>
          <p:nvPr/>
        </p:nvSpPr>
        <p:spPr>
          <a:xfrm>
            <a:off x="5743196" y="3429000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71991-62A3-4E0A-9600-484AF984A439}"/>
              </a:ext>
            </a:extLst>
          </p:cNvPr>
          <p:cNvGrpSpPr/>
          <p:nvPr/>
        </p:nvGrpSpPr>
        <p:grpSpPr>
          <a:xfrm>
            <a:off x="6245817" y="3522739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998396-5CF0-4559-AF40-CF5CB9E46D75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6C478A-7EF7-420C-9998-805181D8A471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61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C80961-2D82-4DA7-A6B2-B6010834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1" y="5036226"/>
            <a:ext cx="4973248" cy="1935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80A19E-7E2F-457F-BE1B-A6CEAE24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" y="5093924"/>
            <a:ext cx="3878967" cy="182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F8467-E902-42E0-95CA-88FEE5FD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80" y="1716536"/>
            <a:ext cx="4689251" cy="1935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6A849-BCAA-4A96-88F9-C8D3F14F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" y="854047"/>
            <a:ext cx="3417623" cy="3417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AE403-E9B9-4268-BA86-7EB6D5ED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94" y="318791"/>
            <a:ext cx="7516612" cy="1150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ADBDF-D6E1-4DD9-9B90-51AC775B6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9" y="3232251"/>
            <a:ext cx="1372441" cy="169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103E8-4504-4FA9-B531-B098BDF01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8471"/>
            <a:ext cx="1935453" cy="193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2100A-6055-4768-83D4-0CC382228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34" y="5396829"/>
            <a:ext cx="3302746" cy="12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5780F-3CED-455C-9F58-70EC904355FC}"/>
              </a:ext>
            </a:extLst>
          </p:cNvPr>
          <p:cNvSpPr txBox="1"/>
          <p:nvPr/>
        </p:nvSpPr>
        <p:spPr>
          <a:xfrm>
            <a:off x="3332480" y="276274"/>
            <a:ext cx="586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Advantages</a:t>
            </a:r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of Material Designer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FBFFC-5F3C-40F2-8672-E55B26763131}"/>
              </a:ext>
            </a:extLst>
          </p:cNvPr>
          <p:cNvSpPr txBox="1"/>
          <p:nvPr/>
        </p:nvSpPr>
        <p:spPr>
          <a:xfrm>
            <a:off x="497840" y="1341120"/>
            <a:ext cx="1102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use as a lightweight texture transfer method instead of transferring pixel texture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C14DB-F483-40DA-9A8D-8B77A94C5F0C}"/>
              </a:ext>
            </a:extLst>
          </p:cNvPr>
          <p:cNvSpPr txBox="1"/>
          <p:nvPr/>
        </p:nvSpPr>
        <p:spPr>
          <a:xfrm>
            <a:off x="518160" y="2570738"/>
            <a:ext cx="1102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push live updates to a game instead of sending huge patches.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A73AB-95B4-4DE0-A739-DF48BF834981}"/>
              </a:ext>
            </a:extLst>
          </p:cNvPr>
          <p:cNvSpPr txBox="1"/>
          <p:nvPr/>
        </p:nvSpPr>
        <p:spPr>
          <a:xfrm>
            <a:off x="518160" y="3410100"/>
            <a:ext cx="1102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use as an online repository to keep your creations artwork online.</a:t>
            </a:r>
          </a:p>
        </p:txBody>
      </p:sp>
    </p:spTree>
    <p:extLst>
      <p:ext uri="{BB962C8B-B14F-4D97-AF65-F5344CB8AC3E}">
        <p14:creationId xmlns:p14="http://schemas.microsoft.com/office/powerpoint/2010/main" val="1682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A5BAE-9EF2-45E3-BAB2-D1F265328A38}"/>
              </a:ext>
            </a:extLst>
          </p:cNvPr>
          <p:cNvSpPr txBox="1"/>
          <p:nvPr/>
        </p:nvSpPr>
        <p:spPr>
          <a:xfrm>
            <a:off x="1935480" y="2819568"/>
            <a:ext cx="83210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dvent Pro" panose="02000506040000020004" pitchFamily="2" charset="0"/>
              </a:rPr>
              <a:t>What is Material Designer?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8C75CF-4B41-4B90-A0BE-CC3B0BAD9125}"/>
              </a:ext>
            </a:extLst>
          </p:cNvPr>
          <p:cNvSpPr txBox="1"/>
          <p:nvPr/>
        </p:nvSpPr>
        <p:spPr>
          <a:xfrm>
            <a:off x="3607212" y="317131"/>
            <a:ext cx="521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System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95C1D4-5028-44AA-B760-05E605EB4398}"/>
              </a:ext>
            </a:extLst>
          </p:cNvPr>
          <p:cNvGrpSpPr/>
          <p:nvPr/>
        </p:nvGrpSpPr>
        <p:grpSpPr>
          <a:xfrm>
            <a:off x="111940" y="4420300"/>
            <a:ext cx="11912867" cy="1037276"/>
            <a:chOff x="111940" y="4420300"/>
            <a:chExt cx="11912867" cy="1037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119A47-9024-4478-B743-3EC5F7F233C2}"/>
                </a:ext>
              </a:extLst>
            </p:cNvPr>
            <p:cNvSpPr txBox="1"/>
            <p:nvPr/>
          </p:nvSpPr>
          <p:spPr>
            <a:xfrm>
              <a:off x="8721168" y="4420300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Content Delivery System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201EF-1617-4B6C-8A1E-01A6F1C2FD0E}"/>
                </a:ext>
              </a:extLst>
            </p:cNvPr>
            <p:cNvSpPr txBox="1"/>
            <p:nvPr/>
          </p:nvSpPr>
          <p:spPr>
            <a:xfrm>
              <a:off x="111940" y="4441912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Editor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58B12-62B6-4262-9232-A988BAF3E553}"/>
                </a:ext>
              </a:extLst>
            </p:cNvPr>
            <p:cNvSpPr txBox="1"/>
            <p:nvPr/>
          </p:nvSpPr>
          <p:spPr>
            <a:xfrm>
              <a:off x="4416554" y="4441913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Website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35293D-8D6F-43C0-A78B-203518C93239}"/>
              </a:ext>
            </a:extLst>
          </p:cNvPr>
          <p:cNvGrpSpPr/>
          <p:nvPr/>
        </p:nvGrpSpPr>
        <p:grpSpPr>
          <a:xfrm>
            <a:off x="1554406" y="1673168"/>
            <a:ext cx="9042902" cy="1413467"/>
            <a:chOff x="1554406" y="1673168"/>
            <a:chExt cx="9042902" cy="1413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931869-651B-43E8-ABA9-B8D4815E3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73168"/>
              <a:ext cx="1" cy="974746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4EC276F-1F51-4932-93A1-D06CF0364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7066" y="2670638"/>
              <a:ext cx="45289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7BE281-B4DD-4F55-822D-B6F429F4D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374" y="2670638"/>
              <a:ext cx="45289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D70DEE-9FE5-431B-B5DB-840B4AB88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6" y="2657303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3F0B80-1700-4D37-8A95-2F9DE2E1079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30166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CE8B9C-7851-414E-A98C-FA26AADE5B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733" y="2658638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raphic 31">
            <a:extLst>
              <a:ext uri="{FF2B5EF4-FFF2-40B4-BE49-F238E27FC236}">
                <a16:creationId xmlns:a16="http://schemas.microsoft.com/office/drawing/2014/main" id="{BF4523C7-5230-41FB-B5C4-89B714EBBC64}"/>
              </a:ext>
            </a:extLst>
          </p:cNvPr>
          <p:cNvSpPr/>
          <p:nvPr/>
        </p:nvSpPr>
        <p:spPr>
          <a:xfrm>
            <a:off x="9634113" y="3101817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31">
            <a:extLst>
              <a:ext uri="{FF2B5EF4-FFF2-40B4-BE49-F238E27FC236}">
                <a16:creationId xmlns:a16="http://schemas.microsoft.com/office/drawing/2014/main" id="{5FCA841B-1E08-4A65-97C1-FE69F77F8AA9}"/>
              </a:ext>
            </a:extLst>
          </p:cNvPr>
          <p:cNvSpPr/>
          <p:nvPr/>
        </p:nvSpPr>
        <p:spPr>
          <a:xfrm>
            <a:off x="10535651" y="3388419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31">
            <a:extLst>
              <a:ext uri="{FF2B5EF4-FFF2-40B4-BE49-F238E27FC236}">
                <a16:creationId xmlns:a16="http://schemas.microsoft.com/office/drawing/2014/main" id="{798FDAEB-BE38-4D5B-BD30-D56804FD4E54}"/>
              </a:ext>
            </a:extLst>
          </p:cNvPr>
          <p:cNvSpPr/>
          <p:nvPr/>
        </p:nvSpPr>
        <p:spPr>
          <a:xfrm>
            <a:off x="10060824" y="3978407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4707DAF-B88E-4479-AA82-6E8C9ABEA633}"/>
              </a:ext>
            </a:extLst>
          </p:cNvPr>
          <p:cNvSpPr/>
          <p:nvPr/>
        </p:nvSpPr>
        <p:spPr>
          <a:xfrm>
            <a:off x="5445275" y="3281458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rgbClr val="00B050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0813A5-91CA-4B5B-8BFB-75B545230ED5}"/>
              </a:ext>
            </a:extLst>
          </p:cNvPr>
          <p:cNvGrpSpPr/>
          <p:nvPr/>
        </p:nvGrpSpPr>
        <p:grpSpPr>
          <a:xfrm>
            <a:off x="5690362" y="3684673"/>
            <a:ext cx="754699" cy="486398"/>
            <a:chOff x="5690362" y="3684673"/>
            <a:chExt cx="754699" cy="48639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A49E41-3618-4165-B250-3961C8128E3A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B47271-D2E9-434C-B497-472FD09AD4BB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E5AA22-14EE-4BA4-BE54-A1F772D53BF9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CD3EFD-1FB8-4C2C-8664-DD559A826381}"/>
              </a:ext>
            </a:extLst>
          </p:cNvPr>
          <p:cNvSpPr/>
          <p:nvPr/>
        </p:nvSpPr>
        <p:spPr>
          <a:xfrm>
            <a:off x="1159621" y="3287865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rgbClr val="00B050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3C1CC2-259F-42E6-ABB9-92FE23985FA6}"/>
              </a:ext>
            </a:extLst>
          </p:cNvPr>
          <p:cNvGrpSpPr/>
          <p:nvPr/>
        </p:nvGrpSpPr>
        <p:grpSpPr>
          <a:xfrm>
            <a:off x="1662242" y="3381604"/>
            <a:ext cx="471851" cy="744966"/>
            <a:chOff x="1662242" y="3381604"/>
            <a:chExt cx="471851" cy="74496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38FBB1-FD38-430C-BC22-A4858E166A96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solidFill>
              <a:srgbClr val="00B050"/>
            </a:solidFill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CC2449-E8EC-4A3E-A14C-0657AFF302ED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solidFill>
              <a:srgbClr val="00B050"/>
            </a:solidFill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1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1" grpId="0" animBg="1"/>
      <p:bldP spid="41" grpId="1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7B119EB-3B47-4894-918F-0B8DFCD975F9}"/>
              </a:ext>
            </a:extLst>
          </p:cNvPr>
          <p:cNvGrpSpPr/>
          <p:nvPr/>
        </p:nvGrpSpPr>
        <p:grpSpPr>
          <a:xfrm>
            <a:off x="111940" y="4420300"/>
            <a:ext cx="11912867" cy="1037276"/>
            <a:chOff x="111940" y="4420300"/>
            <a:chExt cx="11912867" cy="1037276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348944-8B3C-4571-964D-C7014CEC2028}"/>
                </a:ext>
              </a:extLst>
            </p:cNvPr>
            <p:cNvSpPr txBox="1"/>
            <p:nvPr/>
          </p:nvSpPr>
          <p:spPr>
            <a:xfrm>
              <a:off x="8721168" y="4420300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Content Delivery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78BAFD-E0D2-4757-8D0B-F911942DFE7B}"/>
                </a:ext>
              </a:extLst>
            </p:cNvPr>
            <p:cNvSpPr txBox="1"/>
            <p:nvPr/>
          </p:nvSpPr>
          <p:spPr>
            <a:xfrm>
              <a:off x="111940" y="4441912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Editor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1CCB01-A449-4D82-BC76-4A61D9D4AB90}"/>
                </a:ext>
              </a:extLst>
            </p:cNvPr>
            <p:cNvSpPr txBox="1"/>
            <p:nvPr/>
          </p:nvSpPr>
          <p:spPr>
            <a:xfrm>
              <a:off x="4416554" y="4441913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Website</a:t>
              </a:r>
            </a:p>
          </p:txBody>
        </p:sp>
      </p:grpSp>
      <p:sp>
        <p:nvSpPr>
          <p:cNvPr id="20" name="Graphic 31">
            <a:extLst>
              <a:ext uri="{FF2B5EF4-FFF2-40B4-BE49-F238E27FC236}">
                <a16:creationId xmlns:a16="http://schemas.microsoft.com/office/drawing/2014/main" id="{BA480D5A-60C7-472B-84A7-D8673B1F5C3F}"/>
              </a:ext>
            </a:extLst>
          </p:cNvPr>
          <p:cNvSpPr/>
          <p:nvPr/>
        </p:nvSpPr>
        <p:spPr>
          <a:xfrm>
            <a:off x="9634113" y="3101817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31">
            <a:extLst>
              <a:ext uri="{FF2B5EF4-FFF2-40B4-BE49-F238E27FC236}">
                <a16:creationId xmlns:a16="http://schemas.microsoft.com/office/drawing/2014/main" id="{85C785B4-3255-433C-98F1-880B3BCA9786}"/>
              </a:ext>
            </a:extLst>
          </p:cNvPr>
          <p:cNvSpPr/>
          <p:nvPr/>
        </p:nvSpPr>
        <p:spPr>
          <a:xfrm>
            <a:off x="10535651" y="3388419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31">
            <a:extLst>
              <a:ext uri="{FF2B5EF4-FFF2-40B4-BE49-F238E27FC236}">
                <a16:creationId xmlns:a16="http://schemas.microsoft.com/office/drawing/2014/main" id="{1BAB54A5-D4B5-4F09-B41D-FBF9B932FECE}"/>
              </a:ext>
            </a:extLst>
          </p:cNvPr>
          <p:cNvSpPr/>
          <p:nvPr/>
        </p:nvSpPr>
        <p:spPr>
          <a:xfrm>
            <a:off x="10060824" y="3978407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866430-E49E-440C-A522-19FA17504C5C}"/>
              </a:ext>
            </a:extLst>
          </p:cNvPr>
          <p:cNvSpPr/>
          <p:nvPr/>
        </p:nvSpPr>
        <p:spPr>
          <a:xfrm>
            <a:off x="5445275" y="3281458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chemeClr val="bg1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9A52FC-24B9-4143-988D-9AF0B5718E60}"/>
              </a:ext>
            </a:extLst>
          </p:cNvPr>
          <p:cNvGrpSpPr/>
          <p:nvPr/>
        </p:nvGrpSpPr>
        <p:grpSpPr>
          <a:xfrm>
            <a:off x="5690362" y="3684673"/>
            <a:ext cx="754699" cy="486398"/>
            <a:chOff x="5690362" y="3684673"/>
            <a:chExt cx="754699" cy="486398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A0499C-DC8C-4BE4-B6B6-ECA1A8483ABF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53D4D5-A936-4697-B11F-6082B421E0F1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4C8A35-2354-4B45-9882-2661AB627BA4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637BBC2-5EA3-4B39-AAF0-8F04A2264CA9}"/>
              </a:ext>
            </a:extLst>
          </p:cNvPr>
          <p:cNvSpPr/>
          <p:nvPr/>
        </p:nvSpPr>
        <p:spPr>
          <a:xfrm>
            <a:off x="1159621" y="3287865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0E08AE-0BE2-4F83-9D7B-C7D8BDE93FA9}"/>
              </a:ext>
            </a:extLst>
          </p:cNvPr>
          <p:cNvGrpSpPr/>
          <p:nvPr/>
        </p:nvGrpSpPr>
        <p:grpSpPr>
          <a:xfrm>
            <a:off x="1662242" y="3381604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6BB4E60-9EEE-4274-89A8-866BBC2E7775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1B7B87-8071-4555-AF93-8F652CCF68F4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F8CA149-420B-41CF-A2EC-B0357BCDA897}"/>
              </a:ext>
            </a:extLst>
          </p:cNvPr>
          <p:cNvSpPr txBox="1"/>
          <p:nvPr/>
        </p:nvSpPr>
        <p:spPr>
          <a:xfrm>
            <a:off x="5347606" y="525581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A4243CF-2D7C-4898-82C1-1D4F4EC195EE}"/>
              </a:ext>
            </a:extLst>
          </p:cNvPr>
          <p:cNvSpPr/>
          <p:nvPr/>
        </p:nvSpPr>
        <p:spPr>
          <a:xfrm>
            <a:off x="4710681" y="5981770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ACC5EBA-B2E3-407D-8312-3DDD9A3644EF}"/>
              </a:ext>
            </a:extLst>
          </p:cNvPr>
          <p:cNvSpPr/>
          <p:nvPr/>
        </p:nvSpPr>
        <p:spPr>
          <a:xfrm>
            <a:off x="4163373" y="5275509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A0E7F4-9597-4D49-83CE-E3600F260DAE}"/>
              </a:ext>
            </a:extLst>
          </p:cNvPr>
          <p:cNvSpPr/>
          <p:nvPr/>
        </p:nvSpPr>
        <p:spPr>
          <a:xfrm>
            <a:off x="505648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2AF2A69-44DA-4770-9695-83701AF97462}"/>
              </a:ext>
            </a:extLst>
          </p:cNvPr>
          <p:cNvSpPr/>
          <p:nvPr/>
        </p:nvSpPr>
        <p:spPr>
          <a:xfrm>
            <a:off x="497340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D0818A-1281-4AF0-8C59-8879E7A73963}"/>
              </a:ext>
            </a:extLst>
          </p:cNvPr>
          <p:cNvSpPr/>
          <p:nvPr/>
        </p:nvSpPr>
        <p:spPr>
          <a:xfrm>
            <a:off x="509802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E25EAD1-01D3-434A-AFF2-4CF9E96F231A}"/>
              </a:ext>
            </a:extLst>
          </p:cNvPr>
          <p:cNvSpPr/>
          <p:nvPr/>
        </p:nvSpPr>
        <p:spPr>
          <a:xfrm>
            <a:off x="501494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028F62F-724F-489C-AC0C-8E12ECFAF884}"/>
              </a:ext>
            </a:extLst>
          </p:cNvPr>
          <p:cNvSpPr/>
          <p:nvPr/>
        </p:nvSpPr>
        <p:spPr>
          <a:xfrm>
            <a:off x="489032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85E657-C7BE-44E7-A3BE-E20EF33A5E36}"/>
              </a:ext>
            </a:extLst>
          </p:cNvPr>
          <p:cNvSpPr/>
          <p:nvPr/>
        </p:nvSpPr>
        <p:spPr>
          <a:xfrm>
            <a:off x="493186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A94051-A5B7-4FE0-9009-CFDB969710E0}"/>
              </a:ext>
            </a:extLst>
          </p:cNvPr>
          <p:cNvSpPr/>
          <p:nvPr/>
        </p:nvSpPr>
        <p:spPr>
          <a:xfrm>
            <a:off x="4807241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5A3DAF-8C6C-43AC-9F79-A14694D32423}"/>
              </a:ext>
            </a:extLst>
          </p:cNvPr>
          <p:cNvSpPr/>
          <p:nvPr/>
        </p:nvSpPr>
        <p:spPr>
          <a:xfrm>
            <a:off x="484878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C8637B-7F87-4DA6-B4FB-6C489C4686C3}"/>
              </a:ext>
            </a:extLst>
          </p:cNvPr>
          <p:cNvSpPr/>
          <p:nvPr/>
        </p:nvSpPr>
        <p:spPr>
          <a:xfrm>
            <a:off x="4724161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8A8BBDB-D19C-4BA1-80B3-2BB0E6A44283}"/>
              </a:ext>
            </a:extLst>
          </p:cNvPr>
          <p:cNvSpPr/>
          <p:nvPr/>
        </p:nvSpPr>
        <p:spPr>
          <a:xfrm>
            <a:off x="4765701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13D2DDE-06EC-4A10-BEEE-4A35EF6B68AA}"/>
              </a:ext>
            </a:extLst>
          </p:cNvPr>
          <p:cNvSpPr/>
          <p:nvPr/>
        </p:nvSpPr>
        <p:spPr>
          <a:xfrm>
            <a:off x="4038753" y="5150889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751C529-093E-4246-90F4-407F5CA66F82}"/>
              </a:ext>
            </a:extLst>
          </p:cNvPr>
          <p:cNvSpPr/>
          <p:nvPr/>
        </p:nvSpPr>
        <p:spPr>
          <a:xfrm>
            <a:off x="4163373" y="5670138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82D69EB-BCEE-4E8A-B3DD-2D38900CD9AC}"/>
              </a:ext>
            </a:extLst>
          </p:cNvPr>
          <p:cNvSpPr/>
          <p:nvPr/>
        </p:nvSpPr>
        <p:spPr>
          <a:xfrm>
            <a:off x="505648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A1616DC-7598-4B50-9C7F-53AEF7AECCB8}"/>
              </a:ext>
            </a:extLst>
          </p:cNvPr>
          <p:cNvSpPr/>
          <p:nvPr/>
        </p:nvSpPr>
        <p:spPr>
          <a:xfrm>
            <a:off x="497340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2B7AC5F-701D-4A36-BF08-8B77E594C55D}"/>
              </a:ext>
            </a:extLst>
          </p:cNvPr>
          <p:cNvSpPr/>
          <p:nvPr/>
        </p:nvSpPr>
        <p:spPr>
          <a:xfrm>
            <a:off x="509802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86698C8-4422-4C30-B243-DA3E390DE84C}"/>
              </a:ext>
            </a:extLst>
          </p:cNvPr>
          <p:cNvSpPr/>
          <p:nvPr/>
        </p:nvSpPr>
        <p:spPr>
          <a:xfrm>
            <a:off x="501494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21688F-F0B9-4164-B1B3-864A5E4BEE71}"/>
              </a:ext>
            </a:extLst>
          </p:cNvPr>
          <p:cNvSpPr/>
          <p:nvPr/>
        </p:nvSpPr>
        <p:spPr>
          <a:xfrm>
            <a:off x="489032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A3869E9-BD97-40E1-8870-D3A6E5C68B6E}"/>
              </a:ext>
            </a:extLst>
          </p:cNvPr>
          <p:cNvSpPr/>
          <p:nvPr/>
        </p:nvSpPr>
        <p:spPr>
          <a:xfrm>
            <a:off x="493186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7BB7D52-EBBF-49D7-AD67-E753FDF7E5FF}"/>
              </a:ext>
            </a:extLst>
          </p:cNvPr>
          <p:cNvSpPr/>
          <p:nvPr/>
        </p:nvSpPr>
        <p:spPr>
          <a:xfrm>
            <a:off x="4807241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BB113EB-B341-4E6D-BEBB-27A8D8879673}"/>
              </a:ext>
            </a:extLst>
          </p:cNvPr>
          <p:cNvSpPr/>
          <p:nvPr/>
        </p:nvSpPr>
        <p:spPr>
          <a:xfrm>
            <a:off x="484878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E716958-ACF9-4FF2-95BD-A6E0F8CD465B}"/>
              </a:ext>
            </a:extLst>
          </p:cNvPr>
          <p:cNvSpPr/>
          <p:nvPr/>
        </p:nvSpPr>
        <p:spPr>
          <a:xfrm>
            <a:off x="4724161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E8AC64C-4200-4EAE-97FC-2D16CC249AE1}"/>
              </a:ext>
            </a:extLst>
          </p:cNvPr>
          <p:cNvSpPr/>
          <p:nvPr/>
        </p:nvSpPr>
        <p:spPr>
          <a:xfrm>
            <a:off x="4765701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07D2392-9238-47B9-B048-B2DCDD974221}"/>
              </a:ext>
            </a:extLst>
          </p:cNvPr>
          <p:cNvSpPr/>
          <p:nvPr/>
        </p:nvSpPr>
        <p:spPr>
          <a:xfrm>
            <a:off x="4163373" y="6064767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91EA4984-BA81-45D2-B50C-6F32DF3C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1953" y="5485447"/>
            <a:ext cx="1158639" cy="1158639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D2E61D5-884B-4C95-9F60-3101959C633F}"/>
              </a:ext>
            </a:extLst>
          </p:cNvPr>
          <p:cNvCxnSpPr>
            <a:cxnSpLocks/>
          </p:cNvCxnSpPr>
          <p:nvPr/>
        </p:nvCxnSpPr>
        <p:spPr>
          <a:xfrm flipH="1" flipV="1">
            <a:off x="2931961" y="2849966"/>
            <a:ext cx="1074545" cy="20166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F27B230-4077-4C5F-87E9-073A2B7018AC}"/>
              </a:ext>
            </a:extLst>
          </p:cNvPr>
          <p:cNvCxnSpPr>
            <a:cxnSpLocks/>
          </p:cNvCxnSpPr>
          <p:nvPr/>
        </p:nvCxnSpPr>
        <p:spPr>
          <a:xfrm>
            <a:off x="2875144" y="2915920"/>
            <a:ext cx="1077623" cy="20338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9B03445-267E-4D9D-98D2-F8A7E1D12158}"/>
              </a:ext>
            </a:extLst>
          </p:cNvPr>
          <p:cNvCxnSpPr>
            <a:cxnSpLocks/>
          </p:cNvCxnSpPr>
          <p:nvPr/>
        </p:nvCxnSpPr>
        <p:spPr>
          <a:xfrm flipV="1">
            <a:off x="7962591" y="2726509"/>
            <a:ext cx="1100129" cy="20646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CE9AE5-0E82-415E-A068-76B51CD3F192}"/>
              </a:ext>
            </a:extLst>
          </p:cNvPr>
          <p:cNvCxnSpPr>
            <a:cxnSpLocks/>
          </p:cNvCxnSpPr>
          <p:nvPr/>
        </p:nvCxnSpPr>
        <p:spPr>
          <a:xfrm flipH="1">
            <a:off x="8042451" y="2754684"/>
            <a:ext cx="1101549" cy="20789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253257-E01A-4BAC-B048-65328FE7B547}"/>
              </a:ext>
            </a:extLst>
          </p:cNvPr>
          <p:cNvCxnSpPr>
            <a:cxnSpLocks/>
          </p:cNvCxnSpPr>
          <p:nvPr/>
        </p:nvCxnSpPr>
        <p:spPr>
          <a:xfrm flipV="1">
            <a:off x="6002105" y="2753360"/>
            <a:ext cx="18191" cy="18763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3F41BC0-F51B-46C1-AEED-9138A76FCEB0}"/>
              </a:ext>
            </a:extLst>
          </p:cNvPr>
          <p:cNvCxnSpPr>
            <a:cxnSpLocks/>
          </p:cNvCxnSpPr>
          <p:nvPr/>
        </p:nvCxnSpPr>
        <p:spPr>
          <a:xfrm>
            <a:off x="6081966" y="2753360"/>
            <a:ext cx="0" cy="19188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3.54167E-6 -0.39283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3.95833E-6 -0.4125 " pathEditMode="fixed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-0.39514 " pathEditMode="fixed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1.875E-6 -0.41805 " pathEditMode="fixed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-0.40602 " pathEditMode="fixed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3.75E-6 -0.40764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1.04167E-6 -0.39166 " pathEditMode="fixed" rAng="0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6.25E-7 -0.39097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2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6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7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61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62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8" grpId="0" animBg="1"/>
      <p:bldP spid="28" grpId="1" animBg="1"/>
      <p:bldP spid="35" grpId="0"/>
      <p:bldP spid="37" grpId="0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B9ABF-67C8-430C-A603-E69C0C5C9071}"/>
              </a:ext>
            </a:extLst>
          </p:cNvPr>
          <p:cNvSpPr txBox="1"/>
          <p:nvPr/>
        </p:nvSpPr>
        <p:spPr>
          <a:xfrm>
            <a:off x="5724939" y="2875722"/>
            <a:ext cx="5295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let </a:t>
            </a:r>
            <a:r>
              <a:rPr lang="en-US" sz="3200" dirty="0" err="1">
                <a:solidFill>
                  <a:schemeClr val="bg1"/>
                </a:solidFill>
                <a:latin typeface="Advent Pro" panose="02000506040000020004" pitchFamily="2" charset="0"/>
              </a:rPr>
              <a:t>imge</a:t>
            </a:r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 = </a:t>
            </a:r>
            <a:r>
              <a:rPr lang="en-US" sz="3200" dirty="0" err="1">
                <a:solidFill>
                  <a:srgbClr val="00B050"/>
                </a:solidFill>
                <a:latin typeface="Advent Pro" panose="02000506040000020004" pitchFamily="2" charset="0"/>
              </a:rPr>
              <a:t>perlin_noise</a:t>
            </a:r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(      ,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0AC4B-69B4-4701-AF33-6BA02B1664CD}"/>
              </a:ext>
            </a:extLst>
          </p:cNvPr>
          <p:cNvSpPr txBox="1"/>
          <p:nvPr/>
        </p:nvSpPr>
        <p:spPr>
          <a:xfrm>
            <a:off x="10594135" y="2875721"/>
            <a:ext cx="85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)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49568-C527-4BDD-80F4-58DDDA04DCF4}"/>
              </a:ext>
            </a:extLst>
          </p:cNvPr>
          <p:cNvSpPr txBox="1"/>
          <p:nvPr/>
        </p:nvSpPr>
        <p:spPr>
          <a:xfrm>
            <a:off x="9356034" y="2940830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255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5D5F3-FA0A-4950-B35D-6F69DD1C9B46}"/>
              </a:ext>
            </a:extLst>
          </p:cNvPr>
          <p:cNvSpPr txBox="1"/>
          <p:nvPr/>
        </p:nvSpPr>
        <p:spPr>
          <a:xfrm>
            <a:off x="139566" y="1749195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0DFB10-83B2-4348-BD8C-859F484D1096}"/>
              </a:ext>
            </a:extLst>
          </p:cNvPr>
          <p:cNvSpPr/>
          <p:nvPr/>
        </p:nvSpPr>
        <p:spPr>
          <a:xfrm>
            <a:off x="1187247" y="595148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rgbClr val="00B050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pen">
            <a:extLst>
              <a:ext uri="{FF2B5EF4-FFF2-40B4-BE49-F238E27FC236}">
                <a16:creationId xmlns:a16="http://schemas.microsoft.com/office/drawing/2014/main" id="{693FDAC6-3FB0-4D6C-A7F3-B95063254040}"/>
              </a:ext>
            </a:extLst>
          </p:cNvPr>
          <p:cNvGrpSpPr/>
          <p:nvPr/>
        </p:nvGrpSpPr>
        <p:grpSpPr>
          <a:xfrm>
            <a:off x="1689868" y="688887"/>
            <a:ext cx="471851" cy="744966"/>
            <a:chOff x="1662242" y="3381604"/>
            <a:chExt cx="471851" cy="744966"/>
          </a:xfrm>
          <a:solidFill>
            <a:srgbClr val="00B05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64748A-50C1-4A74-B8FC-4309E5BFB5C2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3FB6AE-CE60-4DC9-8577-0DBACF322926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4" name="idea is to">
            <a:extLst>
              <a:ext uri="{FF2B5EF4-FFF2-40B4-BE49-F238E27FC236}">
                <a16:creationId xmlns:a16="http://schemas.microsoft.com/office/drawing/2014/main" id="{2690133B-B012-48E3-A721-983B75CCF794}"/>
              </a:ext>
            </a:extLst>
          </p:cNvPr>
          <p:cNvSpPr txBox="1"/>
          <p:nvPr/>
        </p:nvSpPr>
        <p:spPr>
          <a:xfrm>
            <a:off x="2070221" y="2398667"/>
            <a:ext cx="8345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The idea is to create a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software</a:t>
            </a:r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 that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generate textures</a:t>
            </a:r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 using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mathematical functions </a:t>
            </a:r>
            <a:r>
              <a:rPr lang="en-US" sz="2800" dirty="0" err="1">
                <a:solidFill>
                  <a:schemeClr val="bg1"/>
                </a:solidFill>
                <a:latin typeface="Advent Pro" panose="02000506040000020004" pitchFamily="2" charset="0"/>
              </a:rPr>
              <a:t>eg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– Perlin Noise</a:t>
            </a:r>
            <a:endParaRPr lang="en-US" sz="44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pic>
        <p:nvPicPr>
          <p:cNvPr id="1026" name="perlin noise" descr="Image result for perlin noise gif">
            <a:extLst>
              <a:ext uri="{FF2B5EF4-FFF2-40B4-BE49-F238E27FC236}">
                <a16:creationId xmlns:a16="http://schemas.microsoft.com/office/drawing/2014/main" id="{139A25A3-C36F-414E-A55E-E739CAFFD1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741150"/>
            <a:ext cx="3562350" cy="3562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unter">
            <a:extLst>
              <a:ext uri="{FF2B5EF4-FFF2-40B4-BE49-F238E27FC236}">
                <a16:creationId xmlns:a16="http://schemas.microsoft.com/office/drawing/2014/main" id="{995B36B3-CBF7-4A50-8276-BCC223671748}"/>
              </a:ext>
            </a:extLst>
          </p:cNvPr>
          <p:cNvSpPr txBox="1"/>
          <p:nvPr/>
        </p:nvSpPr>
        <p:spPr>
          <a:xfrm>
            <a:off x="10220038" y="2951588"/>
            <a:ext cx="522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1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2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3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4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5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6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7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8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9</a:t>
            </a:r>
          </a:p>
        </p:txBody>
      </p:sp>
      <p:sp>
        <p:nvSpPr>
          <p:cNvPr id="7" name="counter_hider_bot">
            <a:extLst>
              <a:ext uri="{FF2B5EF4-FFF2-40B4-BE49-F238E27FC236}">
                <a16:creationId xmlns:a16="http://schemas.microsoft.com/office/drawing/2014/main" id="{BC7532E3-6012-4D39-AED9-B19C3DBA2A9C}"/>
              </a:ext>
            </a:extLst>
          </p:cNvPr>
          <p:cNvSpPr/>
          <p:nvPr/>
        </p:nvSpPr>
        <p:spPr>
          <a:xfrm>
            <a:off x="10220038" y="3402495"/>
            <a:ext cx="290183" cy="2847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unter_hider_bot">
            <a:extLst>
              <a:ext uri="{FF2B5EF4-FFF2-40B4-BE49-F238E27FC236}">
                <a16:creationId xmlns:a16="http://schemas.microsoft.com/office/drawing/2014/main" id="{CEE462A1-2279-4A9E-A305-510633F4E73C}"/>
              </a:ext>
            </a:extLst>
          </p:cNvPr>
          <p:cNvSpPr/>
          <p:nvPr/>
        </p:nvSpPr>
        <p:spPr>
          <a:xfrm>
            <a:off x="10220038" y="0"/>
            <a:ext cx="290183" cy="30569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19336 -0.0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-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18295 -0.054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37592 -0.228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89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4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042 L 4.58333E-6 -0.26042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4" grpId="0"/>
      <p:bldP spid="16" grpId="0" animBg="1"/>
      <p:bldP spid="4" grpId="0"/>
      <p:bldP spid="4" grpId="1"/>
      <p:bldP spid="4" grpId="2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8FC646-2070-4773-97D9-421BAB308D98}"/>
              </a:ext>
            </a:extLst>
          </p:cNvPr>
          <p:cNvGrpSpPr/>
          <p:nvPr/>
        </p:nvGrpSpPr>
        <p:grpSpPr>
          <a:xfrm>
            <a:off x="5128025" y="2857635"/>
            <a:ext cx="6317840" cy="602861"/>
            <a:chOff x="5128025" y="2857635"/>
            <a:chExt cx="6317840" cy="6028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79628F-04E0-4D2C-A566-8CD23E8BD522}"/>
                </a:ext>
              </a:extLst>
            </p:cNvPr>
            <p:cNvSpPr txBox="1"/>
            <p:nvPr/>
          </p:nvSpPr>
          <p:spPr>
            <a:xfrm>
              <a:off x="5128025" y="2857635"/>
              <a:ext cx="52950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let </a:t>
              </a:r>
              <a:r>
                <a:rPr lang="en-US" sz="3200" b="1" dirty="0" err="1">
                  <a:solidFill>
                    <a:schemeClr val="bg1"/>
                  </a:solidFill>
                  <a:latin typeface="Advent Pro" panose="02000506040000020004" pitchFamily="2" charset="0"/>
                </a:rPr>
                <a:t>imge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 = </a:t>
              </a:r>
              <a:r>
                <a:rPr lang="en-US" sz="3200" dirty="0" err="1">
                  <a:solidFill>
                    <a:schemeClr val="bg1"/>
                  </a:solidFill>
                  <a:latin typeface="Advent Pro" panose="02000506040000020004" pitchFamily="2" charset="0"/>
                </a:rPr>
                <a:t>brick_generator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(      ,</a:t>
              </a:r>
              <a:endParaRPr lang="en-US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FC7592-2A2D-4373-AB57-3AF881CDE10E}"/>
                </a:ext>
              </a:extLst>
            </p:cNvPr>
            <p:cNvSpPr txBox="1"/>
            <p:nvPr/>
          </p:nvSpPr>
          <p:spPr>
            <a:xfrm>
              <a:off x="9356034" y="2940830"/>
              <a:ext cx="715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255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73F7DA-BDCA-4A12-A7F8-5DA34C8C2BEB}"/>
                </a:ext>
              </a:extLst>
            </p:cNvPr>
            <p:cNvSpPr txBox="1"/>
            <p:nvPr/>
          </p:nvSpPr>
          <p:spPr>
            <a:xfrm>
              <a:off x="10594135" y="2875721"/>
              <a:ext cx="8517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F6B873-8E79-44C9-A497-33EC3E62A946}"/>
                </a:ext>
              </a:extLst>
            </p:cNvPr>
            <p:cNvSpPr txBox="1"/>
            <p:nvPr/>
          </p:nvSpPr>
          <p:spPr>
            <a:xfrm>
              <a:off x="10252037" y="2940830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6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ED978F-C769-479B-81EF-2A4BD7E724EB}"/>
              </a:ext>
            </a:extLst>
          </p:cNvPr>
          <p:cNvSpPr txBox="1"/>
          <p:nvPr/>
        </p:nvSpPr>
        <p:spPr>
          <a:xfrm>
            <a:off x="4808385" y="35069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6F4AD-83FC-426F-B018-74B6952B3BAC}"/>
              </a:ext>
            </a:extLst>
          </p:cNvPr>
          <p:cNvSpPr/>
          <p:nvPr/>
        </p:nvSpPr>
        <p:spPr>
          <a:xfrm>
            <a:off x="3833913" y="352836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pen">
            <a:extLst>
              <a:ext uri="{FF2B5EF4-FFF2-40B4-BE49-F238E27FC236}">
                <a16:creationId xmlns:a16="http://schemas.microsoft.com/office/drawing/2014/main" id="{FFE76463-4BAD-4CA1-A8C6-ACE4C6081B9C}"/>
              </a:ext>
            </a:extLst>
          </p:cNvPr>
          <p:cNvGrpSpPr/>
          <p:nvPr/>
        </p:nvGrpSpPr>
        <p:grpSpPr>
          <a:xfrm>
            <a:off x="4336534" y="446575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855040-9FB6-4626-9D8F-4F8817AC8DEE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F5C00D-55CC-448A-8F4D-279DA97B9B4A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C380878-D8D4-40CC-B183-601F53E845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8" y="2857635"/>
            <a:ext cx="3315236" cy="331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dea is to">
            <a:extLst>
              <a:ext uri="{FF2B5EF4-FFF2-40B4-BE49-F238E27FC236}">
                <a16:creationId xmlns:a16="http://schemas.microsoft.com/office/drawing/2014/main" id="{693F8D49-6696-4D49-AABF-6A2C70901D6F}"/>
              </a:ext>
            </a:extLst>
          </p:cNvPr>
          <p:cNvSpPr txBox="1"/>
          <p:nvPr/>
        </p:nvSpPr>
        <p:spPr>
          <a:xfrm>
            <a:off x="2078077" y="1588775"/>
            <a:ext cx="8345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eg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–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Brick Generator</a:t>
            </a:r>
            <a:endParaRPr lang="en-US" sz="440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A370-C102-432C-B038-EBEA85A7B670}"/>
              </a:ext>
            </a:extLst>
          </p:cNvPr>
          <p:cNvSpPr txBox="1"/>
          <p:nvPr/>
        </p:nvSpPr>
        <p:spPr>
          <a:xfrm>
            <a:off x="5128025" y="3692997"/>
            <a:ext cx="557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let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blur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Advent Pro" panose="02000506040000020004" pitchFamily="2" charset="0"/>
              </a:rPr>
              <a:t>gaussian_blur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(          ,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(5, 5)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)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2A060-45A4-45CC-824A-F42947D136A0}"/>
              </a:ext>
            </a:extLst>
          </p:cNvPr>
          <p:cNvSpPr txBox="1"/>
          <p:nvPr/>
        </p:nvSpPr>
        <p:spPr>
          <a:xfrm>
            <a:off x="5591648" y="2866843"/>
            <a:ext cx="218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dvent Pro" panose="02000506040000020004" pitchFamily="2" charset="0"/>
              </a:rPr>
              <a:t>imge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817E9-C4FA-45BF-9A70-A7004C4CD8BF}"/>
              </a:ext>
            </a:extLst>
          </p:cNvPr>
          <p:cNvSpPr txBox="1"/>
          <p:nvPr/>
        </p:nvSpPr>
        <p:spPr>
          <a:xfrm>
            <a:off x="5128025" y="4448718"/>
            <a:ext cx="406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return</a:t>
            </a:r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blur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24388 0.1166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3" grpId="0"/>
      <p:bldP spid="13" grpId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B82CA8-9D81-49DC-A197-D490D8BAB9CA}"/>
              </a:ext>
            </a:extLst>
          </p:cNvPr>
          <p:cNvSpPr txBox="1"/>
          <p:nvPr/>
        </p:nvSpPr>
        <p:spPr>
          <a:xfrm>
            <a:off x="4808385" y="3836496"/>
            <a:ext cx="7773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functions: [“                         ”,  “                       ”],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data: {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	</a:t>
            </a:r>
            <a:r>
              <a:rPr lang="en-US" sz="2400" dirty="0" err="1">
                <a:solidFill>
                  <a:schemeClr val="bg1"/>
                </a:solidFill>
                <a:latin typeface="Advent Pro" panose="02000506040000020004" pitchFamily="2" charset="0"/>
              </a:rPr>
              <a:t>seedBrickGenerator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:    ,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	</a:t>
            </a:r>
            <a:r>
              <a:rPr lang="en-US" sz="2400" dirty="0" err="1">
                <a:solidFill>
                  <a:schemeClr val="bg1"/>
                </a:solidFill>
                <a:latin typeface="Advent Pro" panose="02000506040000020004" pitchFamily="2" charset="0"/>
              </a:rPr>
              <a:t>kernelGaussian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: [   ,   ]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}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E7307-C3D2-4AD2-B2D8-31C64CEA8CB8}"/>
              </a:ext>
            </a:extLst>
          </p:cNvPr>
          <p:cNvSpPr txBox="1"/>
          <p:nvPr/>
        </p:nvSpPr>
        <p:spPr>
          <a:xfrm>
            <a:off x="4808385" y="35069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932C428-384C-4F86-9676-60E04FCDECBE}"/>
              </a:ext>
            </a:extLst>
          </p:cNvPr>
          <p:cNvSpPr/>
          <p:nvPr/>
        </p:nvSpPr>
        <p:spPr>
          <a:xfrm>
            <a:off x="3833913" y="352836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pen">
            <a:extLst>
              <a:ext uri="{FF2B5EF4-FFF2-40B4-BE49-F238E27FC236}">
                <a16:creationId xmlns:a16="http://schemas.microsoft.com/office/drawing/2014/main" id="{80F32672-3918-4CB3-8987-D17F57D61EE4}"/>
              </a:ext>
            </a:extLst>
          </p:cNvPr>
          <p:cNvGrpSpPr/>
          <p:nvPr/>
        </p:nvGrpSpPr>
        <p:grpSpPr>
          <a:xfrm>
            <a:off x="4336534" y="446575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72DC8C-D427-4303-97EB-598BDFD30820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9F20A8-3202-4FB8-A019-760724BC1441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77E83-B065-4BF3-BB6C-E6836C30123C}"/>
              </a:ext>
            </a:extLst>
          </p:cNvPr>
          <p:cNvGrpSpPr/>
          <p:nvPr/>
        </p:nvGrpSpPr>
        <p:grpSpPr>
          <a:xfrm>
            <a:off x="5128025" y="2857635"/>
            <a:ext cx="6317840" cy="2045404"/>
            <a:chOff x="5128025" y="2857635"/>
            <a:chExt cx="6317840" cy="20454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E53991-7656-44B3-AE12-899ED2DB43AA}"/>
                </a:ext>
              </a:extLst>
            </p:cNvPr>
            <p:cNvGrpSpPr/>
            <p:nvPr/>
          </p:nvGrpSpPr>
          <p:grpSpPr>
            <a:xfrm>
              <a:off x="5128025" y="2857635"/>
              <a:ext cx="6317840" cy="1350338"/>
              <a:chOff x="5128025" y="2857635"/>
              <a:chExt cx="6317840" cy="13503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EF61E9-2E17-46E0-83F6-EC4D285215C9}"/>
                  </a:ext>
                </a:extLst>
              </p:cNvPr>
              <p:cNvGrpSpPr/>
              <p:nvPr/>
            </p:nvGrpSpPr>
            <p:grpSpPr>
              <a:xfrm>
                <a:off x="5128025" y="2857635"/>
                <a:ext cx="6317840" cy="602861"/>
                <a:chOff x="5128025" y="2857635"/>
                <a:chExt cx="6317840" cy="60286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8D4EE0-C476-4597-83AB-DB5044D1E24F}"/>
                    </a:ext>
                  </a:extLst>
                </p:cNvPr>
                <p:cNvSpPr txBox="1"/>
                <p:nvPr/>
              </p:nvSpPr>
              <p:spPr>
                <a:xfrm>
                  <a:off x="5128025" y="2857635"/>
                  <a:ext cx="52950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let </a:t>
                  </a:r>
                  <a:r>
                    <a:rPr lang="en-US" sz="3200" b="1" dirty="0" err="1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imge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 = </a:t>
                  </a:r>
                  <a:r>
                    <a:rPr lang="en-US" sz="2800" dirty="0" err="1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brick_generator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(      ,</a:t>
                  </a:r>
                  <a:endParaRPr lang="en-US" dirty="0">
                    <a:solidFill>
                      <a:schemeClr val="bg1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B745850-26DF-4311-BC38-B61F1D4C13C8}"/>
                    </a:ext>
                  </a:extLst>
                </p:cNvPr>
                <p:cNvSpPr txBox="1"/>
                <p:nvPr/>
              </p:nvSpPr>
              <p:spPr>
                <a:xfrm>
                  <a:off x="9188942" y="2909494"/>
                  <a:ext cx="7156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255</a:t>
                  </a:r>
                  <a:endParaRPr lang="en-US" b="1" dirty="0">
                    <a:solidFill>
                      <a:srgbClr val="00B050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A611E9-7B5A-47BA-A544-BD7670EA7DC0}"/>
                    </a:ext>
                  </a:extLst>
                </p:cNvPr>
                <p:cNvSpPr txBox="1"/>
                <p:nvPr/>
              </p:nvSpPr>
              <p:spPr>
                <a:xfrm>
                  <a:off x="10594135" y="2875721"/>
                  <a:ext cx="85173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)</a:t>
                  </a:r>
                  <a:endParaRPr lang="en-US" dirty="0">
                    <a:solidFill>
                      <a:schemeClr val="bg1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A0CB0A-F0CF-437F-9274-359485EE9734}"/>
                    </a:ext>
                  </a:extLst>
                </p:cNvPr>
                <p:cNvSpPr txBox="1"/>
                <p:nvPr/>
              </p:nvSpPr>
              <p:spPr>
                <a:xfrm>
                  <a:off x="10252037" y="2940830"/>
                  <a:ext cx="85173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6</a:t>
                  </a:r>
                  <a:endParaRPr lang="en-US" b="1" dirty="0">
                    <a:solidFill>
                      <a:srgbClr val="00B050"/>
                    </a:solidFill>
                    <a:latin typeface="Advent Pro" panose="02000506040000020004" pitchFamily="2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314F6-2DCE-48FF-AD8F-F5E6E677B13A}"/>
                  </a:ext>
                </a:extLst>
              </p:cNvPr>
              <p:cNvSpPr txBox="1"/>
              <p:nvPr/>
            </p:nvSpPr>
            <p:spPr>
              <a:xfrm>
                <a:off x="5128025" y="3684753"/>
                <a:ext cx="5575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let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blur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 = </a:t>
                </a:r>
                <a:r>
                  <a:rPr lang="en-US" sz="2800" dirty="0" err="1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gaussian_blur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( 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image 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,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(</a:t>
                </a:r>
                <a:r>
                  <a:rPr lang="en-US" sz="2800" b="1" dirty="0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5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, </a:t>
                </a:r>
                <a:r>
                  <a:rPr lang="en-US" sz="2800" b="1" dirty="0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5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)</a:t>
                </a:r>
                <a:endParaRPr lang="en-US" dirty="0">
                  <a:solidFill>
                    <a:schemeClr val="bg1"/>
                  </a:solidFill>
                  <a:latin typeface="Advent Pro" panose="02000506040000020004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9A5B18-6299-4853-B041-E769F41FF743}"/>
                </a:ext>
              </a:extLst>
            </p:cNvPr>
            <p:cNvSpPr txBox="1"/>
            <p:nvPr/>
          </p:nvSpPr>
          <p:spPr>
            <a:xfrm>
              <a:off x="5128025" y="4318264"/>
              <a:ext cx="4060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return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 </a:t>
              </a:r>
              <a:r>
                <a:rPr lang="en-US" sz="32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blur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6A2B6D-E6A0-4279-A409-3F64F2564604}"/>
              </a:ext>
            </a:extLst>
          </p:cNvPr>
          <p:cNvSpPr txBox="1"/>
          <p:nvPr/>
        </p:nvSpPr>
        <p:spPr>
          <a:xfrm>
            <a:off x="2174054" y="1299893"/>
            <a:ext cx="264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  <a:latin typeface="Advent Pro" panose="02000506040000020004" pitchFamily="2" charset="0"/>
              </a:rPr>
              <a:t>brick_generator</a:t>
            </a:r>
            <a:endParaRPr lang="en-US" sz="1600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4CA851-4FEE-4B04-AC2F-3ECE499C22A8}"/>
              </a:ext>
            </a:extLst>
          </p:cNvPr>
          <p:cNvSpPr txBox="1"/>
          <p:nvPr/>
        </p:nvSpPr>
        <p:spPr>
          <a:xfrm>
            <a:off x="2160854" y="1701515"/>
            <a:ext cx="264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  <a:latin typeface="Advent Pro" panose="02000506040000020004" pitchFamily="2" charset="0"/>
              </a:rPr>
              <a:t>gaussian</a:t>
            </a:r>
            <a:r>
              <a:rPr lang="en-US" sz="3200" dirty="0" err="1">
                <a:solidFill>
                  <a:srgbClr val="00B050"/>
                </a:solidFill>
                <a:latin typeface="Advent Pro" panose="02000506040000020004" pitchFamily="2" charset="0"/>
              </a:rPr>
              <a:t>_blur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BF0971-58F5-4083-B9A7-FE1F1581C6C5}"/>
              </a:ext>
            </a:extLst>
          </p:cNvPr>
          <p:cNvSpPr txBox="1"/>
          <p:nvPr/>
        </p:nvSpPr>
        <p:spPr>
          <a:xfrm>
            <a:off x="5629714" y="1338196"/>
            <a:ext cx="85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dvent Pro" panose="02000506040000020004" pitchFamily="2" charset="0"/>
              </a:rPr>
              <a:t>6</a:t>
            </a:r>
            <a:endParaRPr lang="en-US" b="1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B7D66D-EA30-4B15-B65D-0FDB096A072F}"/>
              </a:ext>
            </a:extLst>
          </p:cNvPr>
          <p:cNvGrpSpPr/>
          <p:nvPr/>
        </p:nvGrpSpPr>
        <p:grpSpPr>
          <a:xfrm>
            <a:off x="5321319" y="1824624"/>
            <a:ext cx="1241155" cy="461666"/>
            <a:chOff x="5601874" y="1793284"/>
            <a:chExt cx="1241155" cy="4616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4CDB14-3ACF-48B8-B482-0061B2B3C274}"/>
                </a:ext>
              </a:extLst>
            </p:cNvPr>
            <p:cNvSpPr txBox="1"/>
            <p:nvPr/>
          </p:nvSpPr>
          <p:spPr>
            <a:xfrm>
              <a:off x="5601874" y="1793285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5</a:t>
              </a:r>
              <a:endParaRPr lang="en-US" b="1" dirty="0">
                <a:solidFill>
                  <a:srgbClr val="00B050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F15530-02EC-4745-A903-A76BA5835C14}"/>
                </a:ext>
              </a:extLst>
            </p:cNvPr>
            <p:cNvSpPr txBox="1"/>
            <p:nvPr/>
          </p:nvSpPr>
          <p:spPr>
            <a:xfrm>
              <a:off x="5991299" y="1793284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5</a:t>
              </a:r>
              <a:endParaRPr lang="en-US" b="1" dirty="0">
                <a:solidFill>
                  <a:srgbClr val="00B050"/>
                </a:solidFill>
                <a:latin typeface="Advent Pro" panose="02000506040000020004" pitchFamily="2" charset="0"/>
              </a:endParaRPr>
            </a:p>
          </p:txBody>
        </p:sp>
      </p:grp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E2848AE9-B44A-4FAE-9014-95AAD7A72889}"/>
              </a:ext>
            </a:extLst>
          </p:cNvPr>
          <p:cNvGrpSpPr/>
          <p:nvPr/>
        </p:nvGrpSpPr>
        <p:grpSpPr>
          <a:xfrm>
            <a:off x="8607973" y="4546657"/>
            <a:ext cx="1161938" cy="1161938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8A2766-DD6E-4730-B54A-0BE26E7543FB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4522B8-A0D5-4D7F-8139-D1713C9098BC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59CC01A-B005-4009-BF02-292FF3B19582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7116A81-D1DC-4AB3-BFFC-301A6E82DD35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A85D0F-959D-41CA-9969-C7B0AAD8EFF3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A76CA1E-919E-480F-B3CE-697A06067DB8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23A883-572D-431A-B838-83DA862E16C9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3F65CB5-54BB-46B3-AF16-E9B665A9C3D3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604BB7C-8EB0-4284-AF37-CEB3F05F2F3C}"/>
              </a:ext>
            </a:extLst>
          </p:cNvPr>
          <p:cNvSpPr/>
          <p:nvPr/>
        </p:nvSpPr>
        <p:spPr>
          <a:xfrm>
            <a:off x="2448053" y="2782612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1B01A8-3D83-4E7A-806C-BBC2D8EF5454}"/>
              </a:ext>
            </a:extLst>
          </p:cNvPr>
          <p:cNvSpPr/>
          <p:nvPr/>
        </p:nvSpPr>
        <p:spPr>
          <a:xfrm>
            <a:off x="1900745" y="2076351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9553508-0BF1-4D5A-A402-C3B67D2FF041}"/>
              </a:ext>
            </a:extLst>
          </p:cNvPr>
          <p:cNvSpPr/>
          <p:nvPr/>
        </p:nvSpPr>
        <p:spPr>
          <a:xfrm>
            <a:off x="279385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809259D-E505-475F-B2A3-8B81CE178840}"/>
              </a:ext>
            </a:extLst>
          </p:cNvPr>
          <p:cNvSpPr/>
          <p:nvPr/>
        </p:nvSpPr>
        <p:spPr>
          <a:xfrm>
            <a:off x="271077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B60BCCC-06A9-4D25-B9AC-B4896EEC34D0}"/>
              </a:ext>
            </a:extLst>
          </p:cNvPr>
          <p:cNvSpPr/>
          <p:nvPr/>
        </p:nvSpPr>
        <p:spPr>
          <a:xfrm>
            <a:off x="283539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463C46A-2CA7-4E47-8B92-D2787EFC56C6}"/>
              </a:ext>
            </a:extLst>
          </p:cNvPr>
          <p:cNvSpPr/>
          <p:nvPr/>
        </p:nvSpPr>
        <p:spPr>
          <a:xfrm>
            <a:off x="275231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4E9844A-0E55-447F-813B-DA02F9D863A1}"/>
              </a:ext>
            </a:extLst>
          </p:cNvPr>
          <p:cNvSpPr/>
          <p:nvPr/>
        </p:nvSpPr>
        <p:spPr>
          <a:xfrm>
            <a:off x="262769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6741703-DB46-4C22-A402-51C68A9EDF22}"/>
              </a:ext>
            </a:extLst>
          </p:cNvPr>
          <p:cNvSpPr/>
          <p:nvPr/>
        </p:nvSpPr>
        <p:spPr>
          <a:xfrm>
            <a:off x="266923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7368E8-B6BF-4570-B9A2-628CF0450DA2}"/>
              </a:ext>
            </a:extLst>
          </p:cNvPr>
          <p:cNvSpPr/>
          <p:nvPr/>
        </p:nvSpPr>
        <p:spPr>
          <a:xfrm>
            <a:off x="2544613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89C49FB-B0C1-4205-84F3-745A622FD0AE}"/>
              </a:ext>
            </a:extLst>
          </p:cNvPr>
          <p:cNvSpPr/>
          <p:nvPr/>
        </p:nvSpPr>
        <p:spPr>
          <a:xfrm>
            <a:off x="258615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951A8E0-8C6E-49B1-9B42-7FEDCB41B9B0}"/>
              </a:ext>
            </a:extLst>
          </p:cNvPr>
          <p:cNvSpPr/>
          <p:nvPr/>
        </p:nvSpPr>
        <p:spPr>
          <a:xfrm>
            <a:off x="2461533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CA642C3-B420-4900-B63E-3C792B7E5FB5}"/>
              </a:ext>
            </a:extLst>
          </p:cNvPr>
          <p:cNvSpPr/>
          <p:nvPr/>
        </p:nvSpPr>
        <p:spPr>
          <a:xfrm>
            <a:off x="2503073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507DB63-CFA3-4BAC-8D08-2454A96FE124}"/>
              </a:ext>
            </a:extLst>
          </p:cNvPr>
          <p:cNvSpPr/>
          <p:nvPr/>
        </p:nvSpPr>
        <p:spPr>
          <a:xfrm>
            <a:off x="1776125" y="1951731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86FF2E2-F2E7-496D-A418-68B2C319D0DF}"/>
              </a:ext>
            </a:extLst>
          </p:cNvPr>
          <p:cNvSpPr/>
          <p:nvPr/>
        </p:nvSpPr>
        <p:spPr>
          <a:xfrm>
            <a:off x="1900745" y="2470980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4B9A319-64B4-478F-9621-F4C73D202448}"/>
              </a:ext>
            </a:extLst>
          </p:cNvPr>
          <p:cNvSpPr/>
          <p:nvPr/>
        </p:nvSpPr>
        <p:spPr>
          <a:xfrm>
            <a:off x="279385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63AFDBB-8FA7-4B70-AEB1-660E1C74C986}"/>
              </a:ext>
            </a:extLst>
          </p:cNvPr>
          <p:cNvSpPr/>
          <p:nvPr/>
        </p:nvSpPr>
        <p:spPr>
          <a:xfrm>
            <a:off x="271077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7380A0-DD93-47AB-A3D9-C212202445E8}"/>
              </a:ext>
            </a:extLst>
          </p:cNvPr>
          <p:cNvSpPr/>
          <p:nvPr/>
        </p:nvSpPr>
        <p:spPr>
          <a:xfrm>
            <a:off x="283539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098F24-87CD-4CDC-A26A-01E41994A305}"/>
              </a:ext>
            </a:extLst>
          </p:cNvPr>
          <p:cNvSpPr/>
          <p:nvPr/>
        </p:nvSpPr>
        <p:spPr>
          <a:xfrm>
            <a:off x="275231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A9836C-73A8-45DD-8488-561997D45D21}"/>
              </a:ext>
            </a:extLst>
          </p:cNvPr>
          <p:cNvSpPr/>
          <p:nvPr/>
        </p:nvSpPr>
        <p:spPr>
          <a:xfrm>
            <a:off x="262769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7070493-E482-410A-A96D-A3CCBF47A3DE}"/>
              </a:ext>
            </a:extLst>
          </p:cNvPr>
          <p:cNvSpPr/>
          <p:nvPr/>
        </p:nvSpPr>
        <p:spPr>
          <a:xfrm>
            <a:off x="266923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ABA343A-9C98-46AB-8AB3-B0C0E3BB7CD8}"/>
              </a:ext>
            </a:extLst>
          </p:cNvPr>
          <p:cNvSpPr/>
          <p:nvPr/>
        </p:nvSpPr>
        <p:spPr>
          <a:xfrm>
            <a:off x="2544613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574E46-5074-4CBD-A1F5-3771AE14D449}"/>
              </a:ext>
            </a:extLst>
          </p:cNvPr>
          <p:cNvSpPr/>
          <p:nvPr/>
        </p:nvSpPr>
        <p:spPr>
          <a:xfrm>
            <a:off x="258615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16EA2B-DDEA-4459-A9BD-F659FEEC9EA9}"/>
              </a:ext>
            </a:extLst>
          </p:cNvPr>
          <p:cNvSpPr/>
          <p:nvPr/>
        </p:nvSpPr>
        <p:spPr>
          <a:xfrm>
            <a:off x="2461533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7FF03D4-15CF-4106-BC18-2E97309E0418}"/>
              </a:ext>
            </a:extLst>
          </p:cNvPr>
          <p:cNvSpPr/>
          <p:nvPr/>
        </p:nvSpPr>
        <p:spPr>
          <a:xfrm>
            <a:off x="2503073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AB00AA3-C3CC-4E15-B29E-43C94B53D968}"/>
              </a:ext>
            </a:extLst>
          </p:cNvPr>
          <p:cNvSpPr/>
          <p:nvPr/>
        </p:nvSpPr>
        <p:spPr>
          <a:xfrm>
            <a:off x="1900745" y="2865609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671811F-00F7-4C7A-BED3-4984DA97B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25" y="2286289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3987 -0.225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5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36849 0.424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2120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57669 0.3576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8" y="1787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0521 0.525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2629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1 0.04375 L 0.19935 0.505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44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48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49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4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289 -0.32338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-16181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9" grpId="0"/>
      <p:bldP spid="30" grpId="0" animBg="1"/>
      <p:bldP spid="37" grpId="0"/>
      <p:bldP spid="37" grpId="1"/>
      <p:bldP spid="37" grpId="2"/>
      <p:bldP spid="38" grpId="0"/>
      <p:bldP spid="38" grpId="1"/>
      <p:bldP spid="38" grpId="2"/>
      <p:bldP spid="41" grpId="0"/>
      <p:bldP spid="41" grpId="1"/>
      <p:bldP spid="41" grpId="2"/>
      <p:bldP spid="56" grpId="0" animBg="1"/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4563B-09EA-4392-A850-A2D38807479D}"/>
              </a:ext>
            </a:extLst>
          </p:cNvPr>
          <p:cNvGrpSpPr/>
          <p:nvPr/>
        </p:nvGrpSpPr>
        <p:grpSpPr>
          <a:xfrm>
            <a:off x="689325" y="1951731"/>
            <a:ext cx="2332996" cy="1493197"/>
            <a:chOff x="689325" y="1951731"/>
            <a:chExt cx="2332996" cy="149319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36C6DA4-931E-48EB-B24E-829EB4474788}"/>
                </a:ext>
              </a:extLst>
            </p:cNvPr>
            <p:cNvSpPr/>
            <p:nvPr/>
          </p:nvSpPr>
          <p:spPr>
            <a:xfrm>
              <a:off x="2448053" y="2782612"/>
              <a:ext cx="560788" cy="394629"/>
            </a:xfrm>
            <a:custGeom>
              <a:avLst/>
              <a:gdLst>
                <a:gd name="connsiteX0" fmla="*/ 488052 w 560788"/>
                <a:gd name="connsiteY0" fmla="*/ 152285 h 394628"/>
                <a:gd name="connsiteX1" fmla="*/ 322869 w 560788"/>
                <a:gd name="connsiteY1" fmla="*/ 0 h 394628"/>
                <a:gd name="connsiteX2" fmla="*/ 188279 w 560788"/>
                <a:gd name="connsiteY2" fmla="*/ 70659 h 394628"/>
                <a:gd name="connsiteX3" fmla="*/ 169940 w 560788"/>
                <a:gd name="connsiteY3" fmla="*/ 69081 h 394628"/>
                <a:gd name="connsiteX4" fmla="*/ 64719 w 560788"/>
                <a:gd name="connsiteY4" fmla="*/ 148277 h 394628"/>
                <a:gd name="connsiteX5" fmla="*/ 0 w 560788"/>
                <a:gd name="connsiteY5" fmla="*/ 262553 h 394628"/>
                <a:gd name="connsiteX6" fmla="*/ 128940 w 560788"/>
                <a:gd name="connsiteY6" fmla="*/ 394629 h 394628"/>
                <a:gd name="connsiteX7" fmla="*/ 352715 w 560788"/>
                <a:gd name="connsiteY7" fmla="*/ 394629 h 394628"/>
                <a:gd name="connsiteX8" fmla="*/ 356267 w 560788"/>
                <a:gd name="connsiteY8" fmla="*/ 394463 h 394628"/>
                <a:gd name="connsiteX9" fmla="*/ 360171 w 560788"/>
                <a:gd name="connsiteY9" fmla="*/ 394629 h 394628"/>
                <a:gd name="connsiteX10" fmla="*/ 449690 w 560788"/>
                <a:gd name="connsiteY10" fmla="*/ 394629 h 394628"/>
                <a:gd name="connsiteX11" fmla="*/ 571173 w 560788"/>
                <a:gd name="connsiteY11" fmla="*/ 270238 h 394628"/>
                <a:gd name="connsiteX12" fmla="*/ 488052 w 560788"/>
                <a:gd name="connsiteY12" fmla="*/ 152285 h 394628"/>
                <a:gd name="connsiteX13" fmla="*/ 449669 w 560788"/>
                <a:gd name="connsiteY13" fmla="*/ 353089 h 394628"/>
                <a:gd name="connsiteX14" fmla="*/ 359278 w 560788"/>
                <a:gd name="connsiteY14" fmla="*/ 353027 h 394628"/>
                <a:gd name="connsiteX15" fmla="*/ 355747 w 560788"/>
                <a:gd name="connsiteY15" fmla="*/ 352902 h 394628"/>
                <a:gd name="connsiteX16" fmla="*/ 128898 w 560788"/>
                <a:gd name="connsiteY16" fmla="*/ 353089 h 394628"/>
                <a:gd name="connsiteX17" fmla="*/ 41498 w 560788"/>
                <a:gd name="connsiteY17" fmla="*/ 262553 h 394628"/>
                <a:gd name="connsiteX18" fmla="*/ 91699 w 560788"/>
                <a:gd name="connsiteY18" fmla="*/ 180823 h 394628"/>
                <a:gd name="connsiteX19" fmla="*/ 100734 w 560788"/>
                <a:gd name="connsiteY19" fmla="*/ 176378 h 394628"/>
                <a:gd name="connsiteX20" fmla="*/ 102853 w 560788"/>
                <a:gd name="connsiteY20" fmla="*/ 166513 h 394628"/>
                <a:gd name="connsiteX21" fmla="*/ 169919 w 560788"/>
                <a:gd name="connsiteY21" fmla="*/ 110621 h 394628"/>
                <a:gd name="connsiteX22" fmla="*/ 191104 w 560788"/>
                <a:gd name="connsiteY22" fmla="*/ 114110 h 394628"/>
                <a:gd name="connsiteX23" fmla="*/ 207242 w 560788"/>
                <a:gd name="connsiteY23" fmla="*/ 119531 h 394628"/>
                <a:gd name="connsiteX24" fmla="*/ 215716 w 560788"/>
                <a:gd name="connsiteY24" fmla="*/ 104764 h 394628"/>
                <a:gd name="connsiteX25" fmla="*/ 322848 w 560788"/>
                <a:gd name="connsiteY25" fmla="*/ 41540 h 394628"/>
                <a:gd name="connsiteX26" fmla="*/ 447426 w 560788"/>
                <a:gd name="connsiteY26" fmla="*/ 168714 h 394628"/>
                <a:gd name="connsiteX27" fmla="*/ 447654 w 560788"/>
                <a:gd name="connsiteY27" fmla="*/ 185600 h 394628"/>
                <a:gd name="connsiteX28" fmla="*/ 464250 w 560788"/>
                <a:gd name="connsiteY28" fmla="*/ 188819 h 394628"/>
                <a:gd name="connsiteX29" fmla="*/ 529592 w 560788"/>
                <a:gd name="connsiteY29" fmla="*/ 270217 h 394628"/>
                <a:gd name="connsiteX30" fmla="*/ 449669 w 560788"/>
                <a:gd name="connsiteY30" fmla="*/ 353089 h 39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0788" h="394628">
                  <a:moveTo>
                    <a:pt x="488052" y="152285"/>
                  </a:moveTo>
                  <a:cubicBezTo>
                    <a:pt x="479142" y="66983"/>
                    <a:pt x="408046" y="0"/>
                    <a:pt x="322869" y="0"/>
                  </a:cubicBezTo>
                  <a:cubicBezTo>
                    <a:pt x="269614" y="0"/>
                    <a:pt x="219351" y="26710"/>
                    <a:pt x="188279" y="70659"/>
                  </a:cubicBezTo>
                  <a:cubicBezTo>
                    <a:pt x="182235" y="69600"/>
                    <a:pt x="176108" y="69081"/>
                    <a:pt x="169940" y="69081"/>
                  </a:cubicBezTo>
                  <a:cubicBezTo>
                    <a:pt x="121753" y="69081"/>
                    <a:pt x="78946" y="101835"/>
                    <a:pt x="64719" y="148277"/>
                  </a:cubicBezTo>
                  <a:cubicBezTo>
                    <a:pt x="25111" y="171767"/>
                    <a:pt x="0" y="215592"/>
                    <a:pt x="0" y="262553"/>
                  </a:cubicBezTo>
                  <a:cubicBezTo>
                    <a:pt x="0" y="335393"/>
                    <a:pt x="57844" y="394629"/>
                    <a:pt x="128940" y="394629"/>
                  </a:cubicBezTo>
                  <a:lnTo>
                    <a:pt x="352715" y="394629"/>
                  </a:lnTo>
                  <a:cubicBezTo>
                    <a:pt x="353961" y="394629"/>
                    <a:pt x="355166" y="394546"/>
                    <a:pt x="356267" y="394463"/>
                  </a:cubicBezTo>
                  <a:cubicBezTo>
                    <a:pt x="357554" y="394546"/>
                    <a:pt x="358842" y="394629"/>
                    <a:pt x="360171" y="394629"/>
                  </a:cubicBezTo>
                  <a:lnTo>
                    <a:pt x="449690" y="394629"/>
                  </a:lnTo>
                  <a:cubicBezTo>
                    <a:pt x="516673" y="394629"/>
                    <a:pt x="571173" y="338820"/>
                    <a:pt x="571173" y="270238"/>
                  </a:cubicBezTo>
                  <a:cubicBezTo>
                    <a:pt x="571152" y="216236"/>
                    <a:pt x="537048" y="169026"/>
                    <a:pt x="488052" y="152285"/>
                  </a:cubicBezTo>
                  <a:close/>
                  <a:moveTo>
                    <a:pt x="449669" y="353089"/>
                  </a:moveTo>
                  <a:lnTo>
                    <a:pt x="359278" y="353027"/>
                  </a:lnTo>
                  <a:lnTo>
                    <a:pt x="355747" y="352902"/>
                  </a:lnTo>
                  <a:lnTo>
                    <a:pt x="128898" y="353089"/>
                  </a:lnTo>
                  <a:cubicBezTo>
                    <a:pt x="80712" y="353089"/>
                    <a:pt x="41498" y="312463"/>
                    <a:pt x="41498" y="262553"/>
                  </a:cubicBezTo>
                  <a:cubicBezTo>
                    <a:pt x="41498" y="227971"/>
                    <a:pt x="61209" y="195881"/>
                    <a:pt x="91699" y="180823"/>
                  </a:cubicBezTo>
                  <a:lnTo>
                    <a:pt x="100734" y="176378"/>
                  </a:lnTo>
                  <a:lnTo>
                    <a:pt x="102853" y="166513"/>
                  </a:lnTo>
                  <a:cubicBezTo>
                    <a:pt x="109728" y="134111"/>
                    <a:pt x="137933" y="110621"/>
                    <a:pt x="169919" y="110621"/>
                  </a:cubicBezTo>
                  <a:cubicBezTo>
                    <a:pt x="177084" y="110621"/>
                    <a:pt x="184209" y="111805"/>
                    <a:pt x="191104" y="114110"/>
                  </a:cubicBezTo>
                  <a:lnTo>
                    <a:pt x="207242" y="119531"/>
                  </a:lnTo>
                  <a:lnTo>
                    <a:pt x="215716" y="104764"/>
                  </a:lnTo>
                  <a:cubicBezTo>
                    <a:pt x="238480" y="65176"/>
                    <a:pt x="278525" y="41540"/>
                    <a:pt x="322848" y="41540"/>
                  </a:cubicBezTo>
                  <a:cubicBezTo>
                    <a:pt x="390662" y="41540"/>
                    <a:pt x="446533" y="98595"/>
                    <a:pt x="447426" y="168714"/>
                  </a:cubicBezTo>
                  <a:lnTo>
                    <a:pt x="447654" y="185600"/>
                  </a:lnTo>
                  <a:lnTo>
                    <a:pt x="464250" y="188819"/>
                  </a:lnTo>
                  <a:cubicBezTo>
                    <a:pt x="502113" y="196172"/>
                    <a:pt x="529592" y="230401"/>
                    <a:pt x="529592" y="270217"/>
                  </a:cubicBezTo>
                  <a:cubicBezTo>
                    <a:pt x="529612" y="315911"/>
                    <a:pt x="493743" y="353089"/>
                    <a:pt x="449669" y="353089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55B75A9-9801-49E5-A7A2-838F406EA666}"/>
                </a:ext>
              </a:extLst>
            </p:cNvPr>
            <p:cNvSpPr/>
            <p:nvPr/>
          </p:nvSpPr>
          <p:spPr>
            <a:xfrm>
              <a:off x="1900745" y="2076351"/>
              <a:ext cx="186929" cy="186929"/>
            </a:xfrm>
            <a:custGeom>
              <a:avLst/>
              <a:gdLst>
                <a:gd name="connsiteX0" fmla="*/ 93465 w 186929"/>
                <a:gd name="connsiteY0" fmla="*/ 0 h 186929"/>
                <a:gd name="connsiteX1" fmla="*/ 0 w 186929"/>
                <a:gd name="connsiteY1" fmla="*/ 93465 h 186929"/>
                <a:gd name="connsiteX2" fmla="*/ 93465 w 186929"/>
                <a:gd name="connsiteY2" fmla="*/ 186929 h 186929"/>
                <a:gd name="connsiteX3" fmla="*/ 186929 w 186929"/>
                <a:gd name="connsiteY3" fmla="*/ 93465 h 186929"/>
                <a:gd name="connsiteX4" fmla="*/ 93465 w 186929"/>
                <a:gd name="connsiteY4" fmla="*/ 0 h 186929"/>
                <a:gd name="connsiteX5" fmla="*/ 93465 w 186929"/>
                <a:gd name="connsiteY5" fmla="*/ 145390 h 186929"/>
                <a:gd name="connsiteX6" fmla="*/ 41540 w 186929"/>
                <a:gd name="connsiteY6" fmla="*/ 93465 h 186929"/>
                <a:gd name="connsiteX7" fmla="*/ 93465 w 186929"/>
                <a:gd name="connsiteY7" fmla="*/ 41540 h 186929"/>
                <a:gd name="connsiteX8" fmla="*/ 145390 w 186929"/>
                <a:gd name="connsiteY8" fmla="*/ 93465 h 186929"/>
                <a:gd name="connsiteX9" fmla="*/ 93465 w 186929"/>
                <a:gd name="connsiteY9" fmla="*/ 145390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93465" y="0"/>
                  </a:moveTo>
                  <a:cubicBezTo>
                    <a:pt x="41934" y="0"/>
                    <a:pt x="0" y="41934"/>
                    <a:pt x="0" y="93465"/>
                  </a:cubicBez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4"/>
                    <a:pt x="144995" y="0"/>
                    <a:pt x="93465" y="0"/>
                  </a:cubicBezTo>
                  <a:close/>
                  <a:moveTo>
                    <a:pt x="93465" y="145390"/>
                  </a:move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ubicBezTo>
                    <a:pt x="145390" y="122106"/>
                    <a:pt x="122106" y="145390"/>
                    <a:pt x="93465" y="14539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D126C6-2047-47EB-A48A-F599787EBF87}"/>
                </a:ext>
              </a:extLst>
            </p:cNvPr>
            <p:cNvSpPr/>
            <p:nvPr/>
          </p:nvSpPr>
          <p:spPr>
            <a:xfrm>
              <a:off x="279385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2E0B4A-6A78-4CF8-8B79-5FEE90A77393}"/>
                </a:ext>
              </a:extLst>
            </p:cNvPr>
            <p:cNvSpPr/>
            <p:nvPr/>
          </p:nvSpPr>
          <p:spPr>
            <a:xfrm>
              <a:off x="271077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273C4-1767-455E-BE7E-16535F7F4BB3}"/>
                </a:ext>
              </a:extLst>
            </p:cNvPr>
            <p:cNvSpPr/>
            <p:nvPr/>
          </p:nvSpPr>
          <p:spPr>
            <a:xfrm>
              <a:off x="283539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E2742D-33B9-4018-B9BB-26A11E3607DE}"/>
                </a:ext>
              </a:extLst>
            </p:cNvPr>
            <p:cNvSpPr/>
            <p:nvPr/>
          </p:nvSpPr>
          <p:spPr>
            <a:xfrm>
              <a:off x="275231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0ABDAC-2D06-48E9-9DA8-6AC8EA6C130C}"/>
                </a:ext>
              </a:extLst>
            </p:cNvPr>
            <p:cNvSpPr/>
            <p:nvPr/>
          </p:nvSpPr>
          <p:spPr>
            <a:xfrm>
              <a:off x="262769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8ABBBF-E204-4822-A30F-AB2241FF5E5C}"/>
                </a:ext>
              </a:extLst>
            </p:cNvPr>
            <p:cNvSpPr/>
            <p:nvPr/>
          </p:nvSpPr>
          <p:spPr>
            <a:xfrm>
              <a:off x="266923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32D26A6-0BD8-42D5-BB0F-8282FF7B2F3C}"/>
                </a:ext>
              </a:extLst>
            </p:cNvPr>
            <p:cNvSpPr/>
            <p:nvPr/>
          </p:nvSpPr>
          <p:spPr>
            <a:xfrm>
              <a:off x="2544613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8884F9-4D77-4D02-BDE3-AE7CEC8E6CA7}"/>
                </a:ext>
              </a:extLst>
            </p:cNvPr>
            <p:cNvSpPr/>
            <p:nvPr/>
          </p:nvSpPr>
          <p:spPr>
            <a:xfrm>
              <a:off x="258615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5356A3-380B-48E4-9797-A0F969115D13}"/>
                </a:ext>
              </a:extLst>
            </p:cNvPr>
            <p:cNvSpPr/>
            <p:nvPr/>
          </p:nvSpPr>
          <p:spPr>
            <a:xfrm>
              <a:off x="2461533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778377-9DC1-4D0B-AF9A-238CEE03BD6A}"/>
                </a:ext>
              </a:extLst>
            </p:cNvPr>
            <p:cNvSpPr/>
            <p:nvPr/>
          </p:nvSpPr>
          <p:spPr>
            <a:xfrm>
              <a:off x="2503073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1C8A6E-8828-447C-A6BE-B3C58C2EBC7B}"/>
                </a:ext>
              </a:extLst>
            </p:cNvPr>
            <p:cNvSpPr/>
            <p:nvPr/>
          </p:nvSpPr>
          <p:spPr>
            <a:xfrm>
              <a:off x="1776125" y="1951731"/>
              <a:ext cx="1246196" cy="1225426"/>
            </a:xfrm>
            <a:custGeom>
              <a:avLst/>
              <a:gdLst>
                <a:gd name="connsiteX0" fmla="*/ 1246196 w 1246196"/>
                <a:gd name="connsiteY0" fmla="*/ 340461 h 1225426"/>
                <a:gd name="connsiteX1" fmla="*/ 1246196 w 1246196"/>
                <a:gd name="connsiteY1" fmla="*/ 95708 h 1225426"/>
                <a:gd name="connsiteX2" fmla="*/ 1150488 w 1246196"/>
                <a:gd name="connsiteY2" fmla="*/ 0 h 1225426"/>
                <a:gd name="connsiteX3" fmla="*/ 95708 w 1246196"/>
                <a:gd name="connsiteY3" fmla="*/ 0 h 1225426"/>
                <a:gd name="connsiteX4" fmla="*/ 0 w 1246196"/>
                <a:gd name="connsiteY4" fmla="*/ 95708 h 1225426"/>
                <a:gd name="connsiteX5" fmla="*/ 0 w 1246196"/>
                <a:gd name="connsiteY5" fmla="*/ 340461 h 1225426"/>
                <a:gd name="connsiteX6" fmla="*/ 36908 w 1246196"/>
                <a:gd name="connsiteY6" fmla="*/ 415399 h 1225426"/>
                <a:gd name="connsiteX7" fmla="*/ 0 w 1246196"/>
                <a:gd name="connsiteY7" fmla="*/ 490337 h 1225426"/>
                <a:gd name="connsiteX8" fmla="*/ 0 w 1246196"/>
                <a:gd name="connsiteY8" fmla="*/ 735089 h 1225426"/>
                <a:gd name="connsiteX9" fmla="*/ 36908 w 1246196"/>
                <a:gd name="connsiteY9" fmla="*/ 810027 h 1225426"/>
                <a:gd name="connsiteX10" fmla="*/ 0 w 1246196"/>
                <a:gd name="connsiteY10" fmla="*/ 884965 h 1225426"/>
                <a:gd name="connsiteX11" fmla="*/ 0 w 1246196"/>
                <a:gd name="connsiteY11" fmla="*/ 1129718 h 1225426"/>
                <a:gd name="connsiteX12" fmla="*/ 95708 w 1246196"/>
                <a:gd name="connsiteY12" fmla="*/ 1225426 h 1225426"/>
                <a:gd name="connsiteX13" fmla="*/ 581558 w 1246196"/>
                <a:gd name="connsiteY13" fmla="*/ 1225426 h 1225426"/>
                <a:gd name="connsiteX14" fmla="*/ 581558 w 1246196"/>
                <a:gd name="connsiteY14" fmla="*/ 1183886 h 1225426"/>
                <a:gd name="connsiteX15" fmla="*/ 95708 w 1246196"/>
                <a:gd name="connsiteY15" fmla="*/ 1183886 h 1225426"/>
                <a:gd name="connsiteX16" fmla="*/ 41540 w 1246196"/>
                <a:gd name="connsiteY16" fmla="*/ 1129718 h 1225426"/>
                <a:gd name="connsiteX17" fmla="*/ 41540 w 1246196"/>
                <a:gd name="connsiteY17" fmla="*/ 884965 h 1225426"/>
                <a:gd name="connsiteX18" fmla="*/ 95708 w 1246196"/>
                <a:gd name="connsiteY18" fmla="*/ 830797 h 1225426"/>
                <a:gd name="connsiteX19" fmla="*/ 789257 w 1246196"/>
                <a:gd name="connsiteY19" fmla="*/ 830797 h 1225426"/>
                <a:gd name="connsiteX20" fmla="*/ 789257 w 1246196"/>
                <a:gd name="connsiteY20" fmla="*/ 789258 h 1225426"/>
                <a:gd name="connsiteX21" fmla="*/ 95708 w 1246196"/>
                <a:gd name="connsiteY21" fmla="*/ 789258 h 1225426"/>
                <a:gd name="connsiteX22" fmla="*/ 41540 w 1246196"/>
                <a:gd name="connsiteY22" fmla="*/ 735089 h 1225426"/>
                <a:gd name="connsiteX23" fmla="*/ 41540 w 1246196"/>
                <a:gd name="connsiteY23" fmla="*/ 490337 h 1225426"/>
                <a:gd name="connsiteX24" fmla="*/ 95708 w 1246196"/>
                <a:gd name="connsiteY24" fmla="*/ 436169 h 1225426"/>
                <a:gd name="connsiteX25" fmla="*/ 1150467 w 1246196"/>
                <a:gd name="connsiteY25" fmla="*/ 436169 h 1225426"/>
                <a:gd name="connsiteX26" fmla="*/ 1204635 w 1246196"/>
                <a:gd name="connsiteY26" fmla="*/ 490337 h 1225426"/>
                <a:gd name="connsiteX27" fmla="*/ 1204635 w 1246196"/>
                <a:gd name="connsiteY27" fmla="*/ 789258 h 1225426"/>
                <a:gd name="connsiteX28" fmla="*/ 1246175 w 1246196"/>
                <a:gd name="connsiteY28" fmla="*/ 789258 h 1225426"/>
                <a:gd name="connsiteX29" fmla="*/ 1246175 w 1246196"/>
                <a:gd name="connsiteY29" fmla="*/ 490337 h 1225426"/>
                <a:gd name="connsiteX30" fmla="*/ 1209267 w 1246196"/>
                <a:gd name="connsiteY30" fmla="*/ 415399 h 1225426"/>
                <a:gd name="connsiteX31" fmla="*/ 1246196 w 1246196"/>
                <a:gd name="connsiteY31" fmla="*/ 340461 h 1225426"/>
                <a:gd name="connsiteX32" fmla="*/ 95708 w 1246196"/>
                <a:gd name="connsiteY32" fmla="*/ 394629 h 1225426"/>
                <a:gd name="connsiteX33" fmla="*/ 41540 w 1246196"/>
                <a:gd name="connsiteY33" fmla="*/ 340461 h 1225426"/>
                <a:gd name="connsiteX34" fmla="*/ 41540 w 1246196"/>
                <a:gd name="connsiteY34" fmla="*/ 95708 h 1225426"/>
                <a:gd name="connsiteX35" fmla="*/ 95708 w 1246196"/>
                <a:gd name="connsiteY35" fmla="*/ 41540 h 1225426"/>
                <a:gd name="connsiteX36" fmla="*/ 1150467 w 1246196"/>
                <a:gd name="connsiteY36" fmla="*/ 41540 h 1225426"/>
                <a:gd name="connsiteX37" fmla="*/ 1204656 w 1246196"/>
                <a:gd name="connsiteY37" fmla="*/ 95708 h 1225426"/>
                <a:gd name="connsiteX38" fmla="*/ 1204656 w 1246196"/>
                <a:gd name="connsiteY38" fmla="*/ 340461 h 1225426"/>
                <a:gd name="connsiteX39" fmla="*/ 1150488 w 1246196"/>
                <a:gd name="connsiteY39" fmla="*/ 394629 h 1225426"/>
                <a:gd name="connsiteX40" fmla="*/ 95708 w 1246196"/>
                <a:gd name="connsiteY40" fmla="*/ 394629 h 1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46196" h="1225426">
                  <a:moveTo>
                    <a:pt x="1246196" y="340461"/>
                  </a:moveTo>
                  <a:lnTo>
                    <a:pt x="1246196" y="95708"/>
                  </a:lnTo>
                  <a:cubicBezTo>
                    <a:pt x="1246196" y="42931"/>
                    <a:pt x="1203265" y="0"/>
                    <a:pt x="1150488" y="0"/>
                  </a:cubicBezTo>
                  <a:lnTo>
                    <a:pt x="95708" y="0"/>
                  </a:lnTo>
                  <a:cubicBezTo>
                    <a:pt x="42931" y="0"/>
                    <a:pt x="0" y="42931"/>
                    <a:pt x="0" y="95708"/>
                  </a:cubicBezTo>
                  <a:lnTo>
                    <a:pt x="0" y="340461"/>
                  </a:lnTo>
                  <a:cubicBezTo>
                    <a:pt x="0" y="370972"/>
                    <a:pt x="14601" y="397869"/>
                    <a:pt x="36908" y="415399"/>
                  </a:cubicBezTo>
                  <a:cubicBezTo>
                    <a:pt x="14601" y="432949"/>
                    <a:pt x="0" y="459846"/>
                    <a:pt x="0" y="490337"/>
                  </a:cubicBezTo>
                  <a:lnTo>
                    <a:pt x="0" y="735089"/>
                  </a:lnTo>
                  <a:cubicBezTo>
                    <a:pt x="0" y="765601"/>
                    <a:pt x="14601" y="792498"/>
                    <a:pt x="36908" y="810027"/>
                  </a:cubicBezTo>
                  <a:cubicBezTo>
                    <a:pt x="14601" y="827578"/>
                    <a:pt x="0" y="854475"/>
                    <a:pt x="0" y="884965"/>
                  </a:cubicBezTo>
                  <a:lnTo>
                    <a:pt x="0" y="1129718"/>
                  </a:lnTo>
                  <a:cubicBezTo>
                    <a:pt x="0" y="1182495"/>
                    <a:pt x="42931" y="1225426"/>
                    <a:pt x="95708" y="1225426"/>
                  </a:cubicBezTo>
                  <a:lnTo>
                    <a:pt x="581558" y="1225426"/>
                  </a:lnTo>
                  <a:lnTo>
                    <a:pt x="581558" y="1183886"/>
                  </a:lnTo>
                  <a:lnTo>
                    <a:pt x="95708" y="1183886"/>
                  </a:lnTo>
                  <a:cubicBezTo>
                    <a:pt x="65841" y="1183886"/>
                    <a:pt x="41540" y="1159585"/>
                    <a:pt x="41540" y="1129718"/>
                  </a:cubicBezTo>
                  <a:lnTo>
                    <a:pt x="41540" y="884965"/>
                  </a:lnTo>
                  <a:cubicBezTo>
                    <a:pt x="41540" y="855098"/>
                    <a:pt x="65841" y="830797"/>
                    <a:pt x="95708" y="830797"/>
                  </a:cubicBezTo>
                  <a:lnTo>
                    <a:pt x="789257" y="830797"/>
                  </a:lnTo>
                  <a:lnTo>
                    <a:pt x="789257" y="789258"/>
                  </a:lnTo>
                  <a:lnTo>
                    <a:pt x="95708" y="789258"/>
                  </a:lnTo>
                  <a:cubicBezTo>
                    <a:pt x="65841" y="789258"/>
                    <a:pt x="41540" y="764957"/>
                    <a:pt x="41540" y="735089"/>
                  </a:cubicBezTo>
                  <a:lnTo>
                    <a:pt x="41540" y="490337"/>
                  </a:lnTo>
                  <a:cubicBezTo>
                    <a:pt x="41540" y="460469"/>
                    <a:pt x="65841" y="436169"/>
                    <a:pt x="95708" y="436169"/>
                  </a:cubicBezTo>
                  <a:lnTo>
                    <a:pt x="1150467" y="436169"/>
                  </a:lnTo>
                  <a:cubicBezTo>
                    <a:pt x="1180335" y="436169"/>
                    <a:pt x="1204635" y="460469"/>
                    <a:pt x="1204635" y="490337"/>
                  </a:cubicBezTo>
                  <a:lnTo>
                    <a:pt x="1204635" y="789258"/>
                  </a:lnTo>
                  <a:lnTo>
                    <a:pt x="1246175" y="789258"/>
                  </a:lnTo>
                  <a:lnTo>
                    <a:pt x="1246175" y="490337"/>
                  </a:lnTo>
                  <a:cubicBezTo>
                    <a:pt x="1246175" y="459826"/>
                    <a:pt x="1231574" y="432928"/>
                    <a:pt x="1209267" y="415399"/>
                  </a:cubicBezTo>
                  <a:cubicBezTo>
                    <a:pt x="1231595" y="397848"/>
                    <a:pt x="1246196" y="370951"/>
                    <a:pt x="1246196" y="340461"/>
                  </a:cubicBezTo>
                  <a:close/>
                  <a:moveTo>
                    <a:pt x="95708" y="394629"/>
                  </a:moveTo>
                  <a:cubicBezTo>
                    <a:pt x="65841" y="394629"/>
                    <a:pt x="41540" y="370328"/>
                    <a:pt x="41540" y="340461"/>
                  </a:cubicBezTo>
                  <a:lnTo>
                    <a:pt x="41540" y="95708"/>
                  </a:lnTo>
                  <a:cubicBezTo>
                    <a:pt x="41540" y="65841"/>
                    <a:pt x="65841" y="41540"/>
                    <a:pt x="95708" y="41540"/>
                  </a:cubicBezTo>
                  <a:lnTo>
                    <a:pt x="1150467" y="41540"/>
                  </a:lnTo>
                  <a:cubicBezTo>
                    <a:pt x="1180355" y="41540"/>
                    <a:pt x="1204656" y="65841"/>
                    <a:pt x="1204656" y="95708"/>
                  </a:cubicBezTo>
                  <a:lnTo>
                    <a:pt x="1204656" y="340461"/>
                  </a:lnTo>
                  <a:cubicBezTo>
                    <a:pt x="1204656" y="370328"/>
                    <a:pt x="1180355" y="394629"/>
                    <a:pt x="1150488" y="394629"/>
                  </a:cubicBezTo>
                  <a:lnTo>
                    <a:pt x="95708" y="394629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B469CE-F3E5-4BF1-9FE1-406A85C15B53}"/>
                </a:ext>
              </a:extLst>
            </p:cNvPr>
            <p:cNvSpPr/>
            <p:nvPr/>
          </p:nvSpPr>
          <p:spPr>
            <a:xfrm>
              <a:off x="1900745" y="2470980"/>
              <a:ext cx="186929" cy="186929"/>
            </a:xfrm>
            <a:custGeom>
              <a:avLst/>
              <a:gdLst>
                <a:gd name="connsiteX0" fmla="*/ 0 w 186929"/>
                <a:gd name="connsiteY0" fmla="*/ 93465 h 186929"/>
                <a:gd name="connsiteX1" fmla="*/ 93465 w 186929"/>
                <a:gd name="connsiteY1" fmla="*/ 186929 h 186929"/>
                <a:gd name="connsiteX2" fmla="*/ 186929 w 186929"/>
                <a:gd name="connsiteY2" fmla="*/ 93465 h 186929"/>
                <a:gd name="connsiteX3" fmla="*/ 93465 w 186929"/>
                <a:gd name="connsiteY3" fmla="*/ 0 h 186929"/>
                <a:gd name="connsiteX4" fmla="*/ 0 w 186929"/>
                <a:gd name="connsiteY4" fmla="*/ 93465 h 186929"/>
                <a:gd name="connsiteX5" fmla="*/ 145390 w 186929"/>
                <a:gd name="connsiteY5" fmla="*/ 93465 h 186929"/>
                <a:gd name="connsiteX6" fmla="*/ 93465 w 186929"/>
                <a:gd name="connsiteY6" fmla="*/ 145390 h 186929"/>
                <a:gd name="connsiteX7" fmla="*/ 41540 w 186929"/>
                <a:gd name="connsiteY7" fmla="*/ 93465 h 186929"/>
                <a:gd name="connsiteX8" fmla="*/ 93465 w 186929"/>
                <a:gd name="connsiteY8" fmla="*/ 41540 h 186929"/>
                <a:gd name="connsiteX9" fmla="*/ 145390 w 186929"/>
                <a:gd name="connsiteY9" fmla="*/ 93465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0" y="93465"/>
                  </a:move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5"/>
                    <a:pt x="144995" y="0"/>
                    <a:pt x="93465" y="0"/>
                  </a:cubicBezTo>
                  <a:cubicBezTo>
                    <a:pt x="41934" y="0"/>
                    <a:pt x="0" y="41935"/>
                    <a:pt x="0" y="93465"/>
                  </a:cubicBezTo>
                  <a:close/>
                  <a:moveTo>
                    <a:pt x="145390" y="93465"/>
                  </a:moveTo>
                  <a:cubicBezTo>
                    <a:pt x="145390" y="122106"/>
                    <a:pt x="122106" y="145390"/>
                    <a:pt x="93465" y="145390"/>
                  </a:cubicBez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023465-A5B9-4CD8-BB78-BE546F8B20D9}"/>
                </a:ext>
              </a:extLst>
            </p:cNvPr>
            <p:cNvSpPr/>
            <p:nvPr/>
          </p:nvSpPr>
          <p:spPr>
            <a:xfrm>
              <a:off x="279385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BD3F7F-A9DC-4647-8445-0EA359821F1B}"/>
                </a:ext>
              </a:extLst>
            </p:cNvPr>
            <p:cNvSpPr/>
            <p:nvPr/>
          </p:nvSpPr>
          <p:spPr>
            <a:xfrm>
              <a:off x="271077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4A80B7-1032-46BF-A7C2-160E23097B40}"/>
                </a:ext>
              </a:extLst>
            </p:cNvPr>
            <p:cNvSpPr/>
            <p:nvPr/>
          </p:nvSpPr>
          <p:spPr>
            <a:xfrm>
              <a:off x="283539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1901D7-16F6-4839-94EC-2BE7D9C7DD89}"/>
                </a:ext>
              </a:extLst>
            </p:cNvPr>
            <p:cNvSpPr/>
            <p:nvPr/>
          </p:nvSpPr>
          <p:spPr>
            <a:xfrm>
              <a:off x="275231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98A4C6-7A13-4FBE-8EEA-3FB15E6DE78A}"/>
                </a:ext>
              </a:extLst>
            </p:cNvPr>
            <p:cNvSpPr/>
            <p:nvPr/>
          </p:nvSpPr>
          <p:spPr>
            <a:xfrm>
              <a:off x="262769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1DC41D-7533-43BA-84E0-1F986D11FC7E}"/>
                </a:ext>
              </a:extLst>
            </p:cNvPr>
            <p:cNvSpPr/>
            <p:nvPr/>
          </p:nvSpPr>
          <p:spPr>
            <a:xfrm>
              <a:off x="266923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ADC392-C458-4669-8728-96314521BF2D}"/>
                </a:ext>
              </a:extLst>
            </p:cNvPr>
            <p:cNvSpPr/>
            <p:nvPr/>
          </p:nvSpPr>
          <p:spPr>
            <a:xfrm>
              <a:off x="2544613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FD3CFDD-BBE4-4272-895F-8689DFFAE0F4}"/>
                </a:ext>
              </a:extLst>
            </p:cNvPr>
            <p:cNvSpPr/>
            <p:nvPr/>
          </p:nvSpPr>
          <p:spPr>
            <a:xfrm>
              <a:off x="258615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46987F-3242-4B3A-AF48-C96765CB13D1}"/>
                </a:ext>
              </a:extLst>
            </p:cNvPr>
            <p:cNvSpPr/>
            <p:nvPr/>
          </p:nvSpPr>
          <p:spPr>
            <a:xfrm>
              <a:off x="2461533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6EE974-38CD-44FA-BBAD-FA76A86F9DBF}"/>
                </a:ext>
              </a:extLst>
            </p:cNvPr>
            <p:cNvSpPr/>
            <p:nvPr/>
          </p:nvSpPr>
          <p:spPr>
            <a:xfrm>
              <a:off x="2503073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EF72D66-CFEA-491A-ADC0-D32B7F71CC2E}"/>
                </a:ext>
              </a:extLst>
            </p:cNvPr>
            <p:cNvSpPr/>
            <p:nvPr/>
          </p:nvSpPr>
          <p:spPr>
            <a:xfrm>
              <a:off x="1900745" y="2865609"/>
              <a:ext cx="186929" cy="186929"/>
            </a:xfrm>
            <a:custGeom>
              <a:avLst/>
              <a:gdLst>
                <a:gd name="connsiteX0" fmla="*/ 0 w 186929"/>
                <a:gd name="connsiteY0" fmla="*/ 93465 h 186929"/>
                <a:gd name="connsiteX1" fmla="*/ 93465 w 186929"/>
                <a:gd name="connsiteY1" fmla="*/ 186929 h 186929"/>
                <a:gd name="connsiteX2" fmla="*/ 186929 w 186929"/>
                <a:gd name="connsiteY2" fmla="*/ 93465 h 186929"/>
                <a:gd name="connsiteX3" fmla="*/ 93465 w 186929"/>
                <a:gd name="connsiteY3" fmla="*/ 0 h 186929"/>
                <a:gd name="connsiteX4" fmla="*/ 0 w 186929"/>
                <a:gd name="connsiteY4" fmla="*/ 93465 h 186929"/>
                <a:gd name="connsiteX5" fmla="*/ 145390 w 186929"/>
                <a:gd name="connsiteY5" fmla="*/ 93465 h 186929"/>
                <a:gd name="connsiteX6" fmla="*/ 93465 w 186929"/>
                <a:gd name="connsiteY6" fmla="*/ 145390 h 186929"/>
                <a:gd name="connsiteX7" fmla="*/ 41540 w 186929"/>
                <a:gd name="connsiteY7" fmla="*/ 93465 h 186929"/>
                <a:gd name="connsiteX8" fmla="*/ 93465 w 186929"/>
                <a:gd name="connsiteY8" fmla="*/ 41540 h 186929"/>
                <a:gd name="connsiteX9" fmla="*/ 145390 w 186929"/>
                <a:gd name="connsiteY9" fmla="*/ 93465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0" y="93465"/>
                  </a:move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4"/>
                    <a:pt x="144995" y="0"/>
                    <a:pt x="93465" y="0"/>
                  </a:cubicBezTo>
                  <a:cubicBezTo>
                    <a:pt x="41934" y="0"/>
                    <a:pt x="0" y="41934"/>
                    <a:pt x="0" y="93465"/>
                  </a:cubicBezTo>
                  <a:close/>
                  <a:moveTo>
                    <a:pt x="145390" y="93465"/>
                  </a:moveTo>
                  <a:cubicBezTo>
                    <a:pt x="145390" y="122106"/>
                    <a:pt x="122106" y="145390"/>
                    <a:pt x="93465" y="145390"/>
                  </a:cubicBez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06B5407-F89B-4BCE-9AAD-8AFDA2CE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9325" y="2286289"/>
              <a:ext cx="1158639" cy="115863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367C52-23F7-46AE-9AFF-CB9F37B69C2C}"/>
              </a:ext>
            </a:extLst>
          </p:cNvPr>
          <p:cNvSpPr txBox="1"/>
          <p:nvPr/>
        </p:nvSpPr>
        <p:spPr>
          <a:xfrm>
            <a:off x="5378540" y="296905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grpSp>
        <p:nvGrpSpPr>
          <p:cNvPr id="30" name="Graphic 45">
            <a:extLst>
              <a:ext uri="{FF2B5EF4-FFF2-40B4-BE49-F238E27FC236}">
                <a16:creationId xmlns:a16="http://schemas.microsoft.com/office/drawing/2014/main" id="{1EB1E1AA-67B0-4739-BD59-AF4EBC69C158}"/>
              </a:ext>
            </a:extLst>
          </p:cNvPr>
          <p:cNvGrpSpPr/>
          <p:nvPr/>
        </p:nvGrpSpPr>
        <p:grpSpPr>
          <a:xfrm>
            <a:off x="3794950" y="398017"/>
            <a:ext cx="813438" cy="813438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39DD46-7AD3-4B9C-A336-ADB6EFC01E6E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00CB27-662E-4597-AB19-4ECF53A48C39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8EA9F2-2189-461B-AB96-1EB543AFFDA0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17BD15-F053-48BD-8980-59D4B6CE5244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4F7779-0D68-4CB6-A6F1-74A3402DBA6B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CA7DC7-088A-4106-B641-5375CD589133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7508E7-E035-4363-A089-527FB9F95CBF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8BD8989-5279-4C42-B423-6BF3CDD79C38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Graphic 31">
            <a:extLst>
              <a:ext uri="{FF2B5EF4-FFF2-40B4-BE49-F238E27FC236}">
                <a16:creationId xmlns:a16="http://schemas.microsoft.com/office/drawing/2014/main" id="{89232BE9-B004-466F-B87D-54AD4972B349}"/>
              </a:ext>
            </a:extLst>
          </p:cNvPr>
          <p:cNvSpPr/>
          <p:nvPr/>
        </p:nvSpPr>
        <p:spPr>
          <a:xfrm>
            <a:off x="8817684" y="4081532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phic 31">
            <a:extLst>
              <a:ext uri="{FF2B5EF4-FFF2-40B4-BE49-F238E27FC236}">
                <a16:creationId xmlns:a16="http://schemas.microsoft.com/office/drawing/2014/main" id="{030EDAA4-CB95-4DCB-88ED-AF3B5FD7C13F}"/>
              </a:ext>
            </a:extLst>
          </p:cNvPr>
          <p:cNvSpPr/>
          <p:nvPr/>
        </p:nvSpPr>
        <p:spPr>
          <a:xfrm>
            <a:off x="9719222" y="4368134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31">
            <a:extLst>
              <a:ext uri="{FF2B5EF4-FFF2-40B4-BE49-F238E27FC236}">
                <a16:creationId xmlns:a16="http://schemas.microsoft.com/office/drawing/2014/main" id="{22DF3D63-970B-4B3B-A1CC-6A351A39CF73}"/>
              </a:ext>
            </a:extLst>
          </p:cNvPr>
          <p:cNvSpPr/>
          <p:nvPr/>
        </p:nvSpPr>
        <p:spPr>
          <a:xfrm>
            <a:off x="9244395" y="4958122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Image result for perlin noise">
            <a:extLst>
              <a:ext uri="{FF2B5EF4-FFF2-40B4-BE49-F238E27FC236}">
                <a16:creationId xmlns:a16="http://schemas.microsoft.com/office/drawing/2014/main" id="{A86624D9-68B0-4635-ADB6-80230150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10" y="3939607"/>
            <a:ext cx="1918138" cy="17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5F346D5-65A8-4239-9A0B-D28837B97ED9}"/>
              </a:ext>
            </a:extLst>
          </p:cNvPr>
          <p:cNvSpPr/>
          <p:nvPr/>
        </p:nvSpPr>
        <p:spPr>
          <a:xfrm>
            <a:off x="7794951" y="3731495"/>
            <a:ext cx="3060147" cy="2864550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rgbClr val="00B050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227E08BC-34DE-4297-AD7B-D4D3042A7748}"/>
              </a:ext>
            </a:extLst>
          </p:cNvPr>
          <p:cNvGrpSpPr/>
          <p:nvPr/>
        </p:nvGrpSpPr>
        <p:grpSpPr>
          <a:xfrm>
            <a:off x="1572545" y="2649446"/>
            <a:ext cx="1819516" cy="1819516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458F3E-48EF-472C-AA0E-1411CAF1BC89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F86FE1-FF2B-41DF-A6E6-30955E6007BA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5A45D9-1540-436E-BC32-E74AD44D36CC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E4DAED-F478-4DF9-8449-D2B5E933123E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0B2587-A851-4918-B4C8-1E7C4C8B38E1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0F7F91-B7BD-4094-99FD-625F99732EE6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1F7BAE-B600-4A85-839C-DCBF518CFF05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F3B2B7-4522-4936-8009-462C3A9B323E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B7E919B-3E62-4A4C-9E5D-4D861A9ECC4C}"/>
              </a:ext>
            </a:extLst>
          </p:cNvPr>
          <p:cNvSpPr txBox="1"/>
          <p:nvPr/>
        </p:nvSpPr>
        <p:spPr>
          <a:xfrm>
            <a:off x="2087674" y="4740389"/>
            <a:ext cx="279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vent Pro" panose="02000506040000020004" pitchFamily="2" charset="0"/>
              </a:rPr>
              <a:t>22kb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F5F383-E326-4C29-9C70-7BE5F1A8889D}"/>
              </a:ext>
            </a:extLst>
          </p:cNvPr>
          <p:cNvSpPr txBox="1"/>
          <p:nvPr/>
        </p:nvSpPr>
        <p:spPr>
          <a:xfrm>
            <a:off x="8320452" y="4740389"/>
            <a:ext cx="279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vent Pro" panose="02000506040000020004" pitchFamily="2" charset="0"/>
              </a:rPr>
              <a:t>2,245kb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19284 -0.26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1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19245 0.275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1409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45 0.27593 L 0.45456 0.579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151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04739 -0.18264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914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2" grpId="0" animBg="1"/>
      <p:bldP spid="42" grpId="1" animBg="1"/>
      <p:bldP spid="4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1">
            <a:extLst>
              <a:ext uri="{FF2B5EF4-FFF2-40B4-BE49-F238E27FC236}">
                <a16:creationId xmlns:a16="http://schemas.microsoft.com/office/drawing/2014/main" id="{43FBE603-E85E-4080-9725-82703B493C4C}"/>
              </a:ext>
            </a:extLst>
          </p:cNvPr>
          <p:cNvSpPr/>
          <p:nvPr/>
        </p:nvSpPr>
        <p:spPr>
          <a:xfrm>
            <a:off x="8895524" y="3532291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Graphic 31">
            <a:extLst>
              <a:ext uri="{FF2B5EF4-FFF2-40B4-BE49-F238E27FC236}">
                <a16:creationId xmlns:a16="http://schemas.microsoft.com/office/drawing/2014/main" id="{F679A32B-A942-4467-B613-68F12EF5377F}"/>
              </a:ext>
            </a:extLst>
          </p:cNvPr>
          <p:cNvSpPr/>
          <p:nvPr/>
        </p:nvSpPr>
        <p:spPr>
          <a:xfrm>
            <a:off x="9797062" y="3818893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Graphic 31">
            <a:extLst>
              <a:ext uri="{FF2B5EF4-FFF2-40B4-BE49-F238E27FC236}">
                <a16:creationId xmlns:a16="http://schemas.microsoft.com/office/drawing/2014/main" id="{B17CE2B1-5F4B-411C-9431-72649AF2CCD2}"/>
              </a:ext>
            </a:extLst>
          </p:cNvPr>
          <p:cNvSpPr/>
          <p:nvPr/>
        </p:nvSpPr>
        <p:spPr>
          <a:xfrm>
            <a:off x="9322235" y="4408881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AA3625-C526-40E2-A1CB-D956F706712B}"/>
              </a:ext>
            </a:extLst>
          </p:cNvPr>
          <p:cNvSpPr/>
          <p:nvPr/>
        </p:nvSpPr>
        <p:spPr>
          <a:xfrm>
            <a:off x="1758338" y="3725154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13AB00-9B84-4D07-81FB-5D9590137768}"/>
              </a:ext>
            </a:extLst>
          </p:cNvPr>
          <p:cNvGrpSpPr/>
          <p:nvPr/>
        </p:nvGrpSpPr>
        <p:grpSpPr>
          <a:xfrm>
            <a:off x="2260959" y="3818893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9E1C1B-BA3A-4D4A-8460-B4C4CE51B8FC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B66476-45C4-47BE-8F6E-C207C801A978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8F6CBE-8DBF-4E46-B5ED-3A6D1F4213EE}"/>
              </a:ext>
            </a:extLst>
          </p:cNvPr>
          <p:cNvSpPr/>
          <p:nvPr/>
        </p:nvSpPr>
        <p:spPr>
          <a:xfrm>
            <a:off x="6563235" y="1670936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C50935-6F12-4504-A415-7F3FD209D30F}"/>
              </a:ext>
            </a:extLst>
          </p:cNvPr>
          <p:cNvSpPr/>
          <p:nvPr/>
        </p:nvSpPr>
        <p:spPr>
          <a:xfrm>
            <a:off x="6015927" y="964675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65C0EA-6919-4F6E-8371-B918118DE49A}"/>
              </a:ext>
            </a:extLst>
          </p:cNvPr>
          <p:cNvSpPr/>
          <p:nvPr/>
        </p:nvSpPr>
        <p:spPr>
          <a:xfrm>
            <a:off x="690903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F2101A-62FC-40C8-9975-0D460628D277}"/>
              </a:ext>
            </a:extLst>
          </p:cNvPr>
          <p:cNvSpPr/>
          <p:nvPr/>
        </p:nvSpPr>
        <p:spPr>
          <a:xfrm>
            <a:off x="682595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9722A5-9339-464A-A484-82EF546EDBB3}"/>
              </a:ext>
            </a:extLst>
          </p:cNvPr>
          <p:cNvSpPr/>
          <p:nvPr/>
        </p:nvSpPr>
        <p:spPr>
          <a:xfrm>
            <a:off x="695057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7BC217-675D-4183-A89C-BE5DD8A37413}"/>
              </a:ext>
            </a:extLst>
          </p:cNvPr>
          <p:cNvSpPr/>
          <p:nvPr/>
        </p:nvSpPr>
        <p:spPr>
          <a:xfrm>
            <a:off x="686749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320EC00-8763-406F-9F00-410467F431A6}"/>
              </a:ext>
            </a:extLst>
          </p:cNvPr>
          <p:cNvSpPr/>
          <p:nvPr/>
        </p:nvSpPr>
        <p:spPr>
          <a:xfrm>
            <a:off x="674287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F83551-FB67-4833-A402-CD7402BD32F0}"/>
              </a:ext>
            </a:extLst>
          </p:cNvPr>
          <p:cNvSpPr/>
          <p:nvPr/>
        </p:nvSpPr>
        <p:spPr>
          <a:xfrm>
            <a:off x="678441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475982-B77E-44E4-A97F-4F3EF95ACC5D}"/>
              </a:ext>
            </a:extLst>
          </p:cNvPr>
          <p:cNvSpPr/>
          <p:nvPr/>
        </p:nvSpPr>
        <p:spPr>
          <a:xfrm>
            <a:off x="6659795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EC0FCBE-2713-4B4A-9546-83E644DE95E8}"/>
              </a:ext>
            </a:extLst>
          </p:cNvPr>
          <p:cNvSpPr/>
          <p:nvPr/>
        </p:nvSpPr>
        <p:spPr>
          <a:xfrm>
            <a:off x="670133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E99BE54-0B09-4D15-B2FA-A84B3CD7B2FE}"/>
              </a:ext>
            </a:extLst>
          </p:cNvPr>
          <p:cNvSpPr/>
          <p:nvPr/>
        </p:nvSpPr>
        <p:spPr>
          <a:xfrm>
            <a:off x="6576715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02E5697-342C-41D1-9798-E8794F95E6B9}"/>
              </a:ext>
            </a:extLst>
          </p:cNvPr>
          <p:cNvSpPr/>
          <p:nvPr/>
        </p:nvSpPr>
        <p:spPr>
          <a:xfrm>
            <a:off x="6618255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6C0A948-C9B6-4C35-A70B-6EABCE12993C}"/>
              </a:ext>
            </a:extLst>
          </p:cNvPr>
          <p:cNvSpPr/>
          <p:nvPr/>
        </p:nvSpPr>
        <p:spPr>
          <a:xfrm>
            <a:off x="5891307" y="840055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A9EDF9-4972-4B3B-A977-DBD747277E28}"/>
              </a:ext>
            </a:extLst>
          </p:cNvPr>
          <p:cNvSpPr/>
          <p:nvPr/>
        </p:nvSpPr>
        <p:spPr>
          <a:xfrm>
            <a:off x="6015927" y="1359304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7403EA-487A-4AC2-9962-3A3F850F7EBF}"/>
              </a:ext>
            </a:extLst>
          </p:cNvPr>
          <p:cNvSpPr/>
          <p:nvPr/>
        </p:nvSpPr>
        <p:spPr>
          <a:xfrm>
            <a:off x="690903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DE5005-A492-42D6-A99A-6A2A2C1FD03C}"/>
              </a:ext>
            </a:extLst>
          </p:cNvPr>
          <p:cNvSpPr/>
          <p:nvPr/>
        </p:nvSpPr>
        <p:spPr>
          <a:xfrm>
            <a:off x="682595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2EF16C8-7209-495F-A637-AC1FC42A475A}"/>
              </a:ext>
            </a:extLst>
          </p:cNvPr>
          <p:cNvSpPr/>
          <p:nvPr/>
        </p:nvSpPr>
        <p:spPr>
          <a:xfrm>
            <a:off x="695057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FFFE2B-7CC3-4437-829E-68F052A7F2D9}"/>
              </a:ext>
            </a:extLst>
          </p:cNvPr>
          <p:cNvSpPr/>
          <p:nvPr/>
        </p:nvSpPr>
        <p:spPr>
          <a:xfrm>
            <a:off x="686749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F08274-9A05-4C0B-9E6C-13E40CB28234}"/>
              </a:ext>
            </a:extLst>
          </p:cNvPr>
          <p:cNvSpPr/>
          <p:nvPr/>
        </p:nvSpPr>
        <p:spPr>
          <a:xfrm>
            <a:off x="674287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556403E-7940-440A-906A-3E7725A9774A}"/>
              </a:ext>
            </a:extLst>
          </p:cNvPr>
          <p:cNvSpPr/>
          <p:nvPr/>
        </p:nvSpPr>
        <p:spPr>
          <a:xfrm>
            <a:off x="678441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8E690-92F0-4D19-B5F7-8FA89BED9F66}"/>
              </a:ext>
            </a:extLst>
          </p:cNvPr>
          <p:cNvSpPr/>
          <p:nvPr/>
        </p:nvSpPr>
        <p:spPr>
          <a:xfrm>
            <a:off x="6659795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35C1F9F-33FC-41DE-B0DA-84BB9A21EFE1}"/>
              </a:ext>
            </a:extLst>
          </p:cNvPr>
          <p:cNvSpPr/>
          <p:nvPr/>
        </p:nvSpPr>
        <p:spPr>
          <a:xfrm>
            <a:off x="670133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EC76DC-A577-482B-8685-6F48AD6D18FC}"/>
              </a:ext>
            </a:extLst>
          </p:cNvPr>
          <p:cNvSpPr/>
          <p:nvPr/>
        </p:nvSpPr>
        <p:spPr>
          <a:xfrm>
            <a:off x="6576715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F0A4D7C-25EB-46EB-84C6-AF2BA9B79789}"/>
              </a:ext>
            </a:extLst>
          </p:cNvPr>
          <p:cNvSpPr/>
          <p:nvPr/>
        </p:nvSpPr>
        <p:spPr>
          <a:xfrm>
            <a:off x="6618255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BBC0B39-9CB6-4BF4-AB46-BF79023390A9}"/>
              </a:ext>
            </a:extLst>
          </p:cNvPr>
          <p:cNvSpPr/>
          <p:nvPr/>
        </p:nvSpPr>
        <p:spPr>
          <a:xfrm>
            <a:off x="6015927" y="1753933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EAB9A133-97A2-49B4-97C7-21E6D23E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4507" y="1174613"/>
            <a:ext cx="1158639" cy="115863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5EF792B-95C9-4C83-90B2-B46FF6CD9FD7}"/>
              </a:ext>
            </a:extLst>
          </p:cNvPr>
          <p:cNvSpPr/>
          <p:nvPr/>
        </p:nvSpPr>
        <p:spPr>
          <a:xfrm>
            <a:off x="570103" y="3283726"/>
            <a:ext cx="2747056" cy="2571471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chemeClr val="bg1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DAB39E-FDA2-4230-90DF-51A29E652781}"/>
              </a:ext>
            </a:extLst>
          </p:cNvPr>
          <p:cNvSpPr/>
          <p:nvPr/>
        </p:nvSpPr>
        <p:spPr>
          <a:xfrm>
            <a:off x="8004136" y="3225777"/>
            <a:ext cx="2858897" cy="2676163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chemeClr val="bg1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7E4E4F04-3A2B-4564-8464-5FB4174F3440}"/>
              </a:ext>
            </a:extLst>
          </p:cNvPr>
          <p:cNvGrpSpPr/>
          <p:nvPr/>
        </p:nvGrpSpPr>
        <p:grpSpPr>
          <a:xfrm>
            <a:off x="2809063" y="3034034"/>
            <a:ext cx="691120" cy="691120"/>
            <a:chOff x="4751612" y="3267275"/>
            <a:chExt cx="964639" cy="964639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79C661-D1F2-4219-8238-A9498FAE76A4}"/>
                </a:ext>
              </a:extLst>
            </p:cNvPr>
            <p:cNvSpPr/>
            <p:nvPr/>
          </p:nvSpPr>
          <p:spPr>
            <a:xfrm>
              <a:off x="4859718" y="3267275"/>
              <a:ext cx="748427" cy="964639"/>
            </a:xfrm>
            <a:custGeom>
              <a:avLst/>
              <a:gdLst>
                <a:gd name="connsiteX0" fmla="*/ 739263 w 748426"/>
                <a:gd name="connsiteY0" fmla="*/ 202691 h 964639"/>
                <a:gd name="connsiteX1" fmla="*/ 716627 w 748426"/>
                <a:gd name="connsiteY1" fmla="*/ 180055 h 964639"/>
                <a:gd name="connsiteX2" fmla="*/ 558559 w 748426"/>
                <a:gd name="connsiteY2" fmla="*/ 21970 h 964639"/>
                <a:gd name="connsiteX3" fmla="*/ 558526 w 748426"/>
                <a:gd name="connsiteY3" fmla="*/ 21954 h 964639"/>
                <a:gd name="connsiteX4" fmla="*/ 545720 w 748426"/>
                <a:gd name="connsiteY4" fmla="*/ 9131 h 964639"/>
                <a:gd name="connsiteX5" fmla="*/ 523649 w 748426"/>
                <a:gd name="connsiteY5" fmla="*/ 0 h 964639"/>
                <a:gd name="connsiteX6" fmla="*/ 40964 w 748426"/>
                <a:gd name="connsiteY6" fmla="*/ 0 h 964639"/>
                <a:gd name="connsiteX7" fmla="*/ 0 w 748426"/>
                <a:gd name="connsiteY7" fmla="*/ 48664 h 964639"/>
                <a:gd name="connsiteX8" fmla="*/ 0 w 748426"/>
                <a:gd name="connsiteY8" fmla="*/ 648637 h 964639"/>
                <a:gd name="connsiteX9" fmla="*/ 0 w 748426"/>
                <a:gd name="connsiteY9" fmla="*/ 923675 h 964639"/>
                <a:gd name="connsiteX10" fmla="*/ 0 w 748426"/>
                <a:gd name="connsiteY10" fmla="*/ 931376 h 964639"/>
                <a:gd name="connsiteX11" fmla="*/ 30536 w 748426"/>
                <a:gd name="connsiteY11" fmla="*/ 963126 h 964639"/>
                <a:gd name="connsiteX12" fmla="*/ 33064 w 748426"/>
                <a:gd name="connsiteY12" fmla="*/ 963841 h 964639"/>
                <a:gd name="connsiteX13" fmla="*/ 40964 w 748426"/>
                <a:gd name="connsiteY13" fmla="*/ 964639 h 964639"/>
                <a:gd name="connsiteX14" fmla="*/ 707463 w 748426"/>
                <a:gd name="connsiteY14" fmla="*/ 964639 h 964639"/>
                <a:gd name="connsiteX15" fmla="*/ 715363 w 748426"/>
                <a:gd name="connsiteY15" fmla="*/ 963841 h 964639"/>
                <a:gd name="connsiteX16" fmla="*/ 717891 w 748426"/>
                <a:gd name="connsiteY16" fmla="*/ 963126 h 964639"/>
                <a:gd name="connsiteX17" fmla="*/ 748427 w 748426"/>
                <a:gd name="connsiteY17" fmla="*/ 931376 h 964639"/>
                <a:gd name="connsiteX18" fmla="*/ 748427 w 748426"/>
                <a:gd name="connsiteY18" fmla="*/ 923675 h 964639"/>
                <a:gd name="connsiteX19" fmla="*/ 748427 w 748426"/>
                <a:gd name="connsiteY19" fmla="*/ 648637 h 964639"/>
                <a:gd name="connsiteX20" fmla="*/ 748427 w 748426"/>
                <a:gd name="connsiteY20" fmla="*/ 232478 h 964639"/>
                <a:gd name="connsiteX21" fmla="*/ 739263 w 748426"/>
                <a:gd name="connsiteY21" fmla="*/ 202691 h 964639"/>
                <a:gd name="connsiteX22" fmla="*/ 548846 w 748426"/>
                <a:gd name="connsiteY22" fmla="*/ 59292 h 964639"/>
                <a:gd name="connsiteX23" fmla="*/ 689135 w 748426"/>
                <a:gd name="connsiteY23" fmla="*/ 199580 h 964639"/>
                <a:gd name="connsiteX24" fmla="*/ 548846 w 748426"/>
                <a:gd name="connsiteY24" fmla="*/ 199580 h 964639"/>
                <a:gd name="connsiteX25" fmla="*/ 548846 w 748426"/>
                <a:gd name="connsiteY25" fmla="*/ 59292 h 964639"/>
                <a:gd name="connsiteX26" fmla="*/ 40964 w 748426"/>
                <a:gd name="connsiteY26" fmla="*/ 931376 h 964639"/>
                <a:gd name="connsiteX27" fmla="*/ 37671 w 748426"/>
                <a:gd name="connsiteY27" fmla="*/ 930561 h 964639"/>
                <a:gd name="connsiteX28" fmla="*/ 33263 w 748426"/>
                <a:gd name="connsiteY28" fmla="*/ 923675 h 964639"/>
                <a:gd name="connsiteX29" fmla="*/ 33263 w 748426"/>
                <a:gd name="connsiteY29" fmla="*/ 681900 h 964639"/>
                <a:gd name="connsiteX30" fmla="*/ 715163 w 748426"/>
                <a:gd name="connsiteY30" fmla="*/ 681900 h 964639"/>
                <a:gd name="connsiteX31" fmla="*/ 715163 w 748426"/>
                <a:gd name="connsiteY31" fmla="*/ 923675 h 964639"/>
                <a:gd name="connsiteX32" fmla="*/ 710756 w 748426"/>
                <a:gd name="connsiteY32" fmla="*/ 930561 h 964639"/>
                <a:gd name="connsiteX33" fmla="*/ 707463 w 748426"/>
                <a:gd name="connsiteY33" fmla="*/ 931376 h 964639"/>
                <a:gd name="connsiteX34" fmla="*/ 40964 w 748426"/>
                <a:gd name="connsiteY34" fmla="*/ 931376 h 964639"/>
                <a:gd name="connsiteX35" fmla="*/ 33263 w 748426"/>
                <a:gd name="connsiteY35" fmla="*/ 648637 h 964639"/>
                <a:gd name="connsiteX36" fmla="*/ 33263 w 748426"/>
                <a:gd name="connsiteY36" fmla="*/ 48664 h 964639"/>
                <a:gd name="connsiteX37" fmla="*/ 40964 w 748426"/>
                <a:gd name="connsiteY37" fmla="*/ 33263 h 964639"/>
                <a:gd name="connsiteX38" fmla="*/ 516548 w 748426"/>
                <a:gd name="connsiteY38" fmla="*/ 33263 h 964639"/>
                <a:gd name="connsiteX39" fmla="*/ 515583 w 748426"/>
                <a:gd name="connsiteY39" fmla="*/ 39766 h 964639"/>
                <a:gd name="connsiteX40" fmla="*/ 515583 w 748426"/>
                <a:gd name="connsiteY40" fmla="*/ 229185 h 964639"/>
                <a:gd name="connsiteX41" fmla="*/ 482320 w 748426"/>
                <a:gd name="connsiteY41" fmla="*/ 216212 h 964639"/>
                <a:gd name="connsiteX42" fmla="*/ 465688 w 748426"/>
                <a:gd name="connsiteY42" fmla="*/ 232844 h 964639"/>
                <a:gd name="connsiteX43" fmla="*/ 482320 w 748426"/>
                <a:gd name="connsiteY43" fmla="*/ 249476 h 964639"/>
                <a:gd name="connsiteX44" fmla="*/ 498951 w 748426"/>
                <a:gd name="connsiteY44" fmla="*/ 266107 h 964639"/>
                <a:gd name="connsiteX45" fmla="*/ 498951 w 748426"/>
                <a:gd name="connsiteY45" fmla="*/ 332634 h 964639"/>
                <a:gd name="connsiteX46" fmla="*/ 521936 w 748426"/>
                <a:gd name="connsiteY46" fmla="*/ 382529 h 964639"/>
                <a:gd name="connsiteX47" fmla="*/ 498951 w 748426"/>
                <a:gd name="connsiteY47" fmla="*/ 432424 h 964639"/>
                <a:gd name="connsiteX48" fmla="*/ 498951 w 748426"/>
                <a:gd name="connsiteY48" fmla="*/ 498951 h 964639"/>
                <a:gd name="connsiteX49" fmla="*/ 482320 w 748426"/>
                <a:gd name="connsiteY49" fmla="*/ 515583 h 964639"/>
                <a:gd name="connsiteX50" fmla="*/ 465688 w 748426"/>
                <a:gd name="connsiteY50" fmla="*/ 532215 h 964639"/>
                <a:gd name="connsiteX51" fmla="*/ 482320 w 748426"/>
                <a:gd name="connsiteY51" fmla="*/ 548846 h 964639"/>
                <a:gd name="connsiteX52" fmla="*/ 532215 w 748426"/>
                <a:gd name="connsiteY52" fmla="*/ 498951 h 964639"/>
                <a:gd name="connsiteX53" fmla="*/ 532215 w 748426"/>
                <a:gd name="connsiteY53" fmla="*/ 432424 h 964639"/>
                <a:gd name="connsiteX54" fmla="*/ 565478 w 748426"/>
                <a:gd name="connsiteY54" fmla="*/ 399161 h 964639"/>
                <a:gd name="connsiteX55" fmla="*/ 582110 w 748426"/>
                <a:gd name="connsiteY55" fmla="*/ 382529 h 964639"/>
                <a:gd name="connsiteX56" fmla="*/ 565478 w 748426"/>
                <a:gd name="connsiteY56" fmla="*/ 365898 h 964639"/>
                <a:gd name="connsiteX57" fmla="*/ 532215 w 748426"/>
                <a:gd name="connsiteY57" fmla="*/ 332634 h 964639"/>
                <a:gd name="connsiteX58" fmla="*/ 532215 w 748426"/>
                <a:gd name="connsiteY58" fmla="*/ 266107 h 964639"/>
                <a:gd name="connsiteX59" fmla="*/ 519242 w 748426"/>
                <a:gd name="connsiteY59" fmla="*/ 232844 h 964639"/>
                <a:gd name="connsiteX60" fmla="*/ 708660 w 748426"/>
                <a:gd name="connsiteY60" fmla="*/ 232844 h 964639"/>
                <a:gd name="connsiteX61" fmla="*/ 715163 w 748426"/>
                <a:gd name="connsiteY61" fmla="*/ 231879 h 964639"/>
                <a:gd name="connsiteX62" fmla="*/ 715180 w 748426"/>
                <a:gd name="connsiteY62" fmla="*/ 232478 h 964639"/>
                <a:gd name="connsiteX63" fmla="*/ 715180 w 748426"/>
                <a:gd name="connsiteY63" fmla="*/ 648637 h 964639"/>
                <a:gd name="connsiteX64" fmla="*/ 33263 w 748426"/>
                <a:gd name="connsiteY64" fmla="*/ 648637 h 96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48426" h="964639">
                  <a:moveTo>
                    <a:pt x="739263" y="202691"/>
                  </a:moveTo>
                  <a:lnTo>
                    <a:pt x="716627" y="180055"/>
                  </a:lnTo>
                  <a:lnTo>
                    <a:pt x="558559" y="21970"/>
                  </a:lnTo>
                  <a:cubicBezTo>
                    <a:pt x="558543" y="21954"/>
                    <a:pt x="558543" y="21954"/>
                    <a:pt x="558526" y="21954"/>
                  </a:cubicBezTo>
                  <a:lnTo>
                    <a:pt x="545720" y="9131"/>
                  </a:lnTo>
                  <a:cubicBezTo>
                    <a:pt x="539815" y="3243"/>
                    <a:pt x="531982" y="0"/>
                    <a:pt x="523649" y="0"/>
                  </a:cubicBezTo>
                  <a:lnTo>
                    <a:pt x="40964" y="0"/>
                  </a:lnTo>
                  <a:cubicBezTo>
                    <a:pt x="21222" y="0"/>
                    <a:pt x="0" y="15235"/>
                    <a:pt x="0" y="48664"/>
                  </a:cubicBezTo>
                  <a:lnTo>
                    <a:pt x="0" y="648637"/>
                  </a:lnTo>
                  <a:lnTo>
                    <a:pt x="0" y="923675"/>
                  </a:lnTo>
                  <a:lnTo>
                    <a:pt x="0" y="931376"/>
                  </a:lnTo>
                  <a:cubicBezTo>
                    <a:pt x="0" y="945296"/>
                    <a:pt x="13987" y="958851"/>
                    <a:pt x="30536" y="963126"/>
                  </a:cubicBezTo>
                  <a:cubicBezTo>
                    <a:pt x="31384" y="963358"/>
                    <a:pt x="32199" y="963674"/>
                    <a:pt x="33064" y="963841"/>
                  </a:cubicBezTo>
                  <a:cubicBezTo>
                    <a:pt x="35658" y="964356"/>
                    <a:pt x="38303" y="964639"/>
                    <a:pt x="40964" y="964639"/>
                  </a:cubicBezTo>
                  <a:lnTo>
                    <a:pt x="707463" y="964639"/>
                  </a:lnTo>
                  <a:cubicBezTo>
                    <a:pt x="710124" y="964639"/>
                    <a:pt x="712768" y="964356"/>
                    <a:pt x="715363" y="963841"/>
                  </a:cubicBezTo>
                  <a:cubicBezTo>
                    <a:pt x="716228" y="963674"/>
                    <a:pt x="717043" y="963358"/>
                    <a:pt x="717891" y="963126"/>
                  </a:cubicBezTo>
                  <a:cubicBezTo>
                    <a:pt x="734440" y="958851"/>
                    <a:pt x="748427" y="945296"/>
                    <a:pt x="748427" y="931376"/>
                  </a:cubicBezTo>
                  <a:lnTo>
                    <a:pt x="748427" y="923675"/>
                  </a:lnTo>
                  <a:lnTo>
                    <a:pt x="748427" y="648637"/>
                  </a:lnTo>
                  <a:lnTo>
                    <a:pt x="748427" y="232478"/>
                  </a:lnTo>
                  <a:cubicBezTo>
                    <a:pt x="748427" y="219721"/>
                    <a:pt x="746880" y="210291"/>
                    <a:pt x="739263" y="202691"/>
                  </a:cubicBezTo>
                  <a:close/>
                  <a:moveTo>
                    <a:pt x="548846" y="59292"/>
                  </a:moveTo>
                  <a:lnTo>
                    <a:pt x="689135" y="199580"/>
                  </a:lnTo>
                  <a:lnTo>
                    <a:pt x="548846" y="199580"/>
                  </a:lnTo>
                  <a:lnTo>
                    <a:pt x="548846" y="59292"/>
                  </a:lnTo>
                  <a:close/>
                  <a:moveTo>
                    <a:pt x="40964" y="931376"/>
                  </a:moveTo>
                  <a:cubicBezTo>
                    <a:pt x="39783" y="931376"/>
                    <a:pt x="38719" y="930960"/>
                    <a:pt x="37671" y="930561"/>
                  </a:cubicBezTo>
                  <a:cubicBezTo>
                    <a:pt x="35093" y="929330"/>
                    <a:pt x="33263" y="926735"/>
                    <a:pt x="33263" y="923675"/>
                  </a:cubicBezTo>
                  <a:lnTo>
                    <a:pt x="33263" y="681900"/>
                  </a:lnTo>
                  <a:lnTo>
                    <a:pt x="715163" y="681900"/>
                  </a:lnTo>
                  <a:lnTo>
                    <a:pt x="715163" y="923675"/>
                  </a:lnTo>
                  <a:cubicBezTo>
                    <a:pt x="715163" y="926735"/>
                    <a:pt x="713334" y="929330"/>
                    <a:pt x="710756" y="930561"/>
                  </a:cubicBezTo>
                  <a:cubicBezTo>
                    <a:pt x="709708" y="930960"/>
                    <a:pt x="708644" y="931376"/>
                    <a:pt x="707463" y="931376"/>
                  </a:cubicBezTo>
                  <a:lnTo>
                    <a:pt x="40964" y="931376"/>
                  </a:lnTo>
                  <a:close/>
                  <a:moveTo>
                    <a:pt x="33263" y="648637"/>
                  </a:moveTo>
                  <a:lnTo>
                    <a:pt x="33263" y="48664"/>
                  </a:lnTo>
                  <a:cubicBezTo>
                    <a:pt x="33263" y="45055"/>
                    <a:pt x="33812" y="33263"/>
                    <a:pt x="40964" y="33263"/>
                  </a:cubicBezTo>
                  <a:lnTo>
                    <a:pt x="516548" y="33263"/>
                  </a:lnTo>
                  <a:cubicBezTo>
                    <a:pt x="515999" y="35359"/>
                    <a:pt x="515583" y="37521"/>
                    <a:pt x="515583" y="39766"/>
                  </a:cubicBezTo>
                  <a:lnTo>
                    <a:pt x="515583" y="229185"/>
                  </a:lnTo>
                  <a:cubicBezTo>
                    <a:pt x="506735" y="221202"/>
                    <a:pt x="495143" y="216212"/>
                    <a:pt x="482320" y="216212"/>
                  </a:cubicBezTo>
                  <a:cubicBezTo>
                    <a:pt x="473122" y="216212"/>
                    <a:pt x="465688" y="223663"/>
                    <a:pt x="465688" y="232844"/>
                  </a:cubicBezTo>
                  <a:cubicBezTo>
                    <a:pt x="465688" y="242025"/>
                    <a:pt x="473122" y="249476"/>
                    <a:pt x="482320" y="249476"/>
                  </a:cubicBezTo>
                  <a:cubicBezTo>
                    <a:pt x="491500" y="249476"/>
                    <a:pt x="498951" y="256943"/>
                    <a:pt x="498951" y="266107"/>
                  </a:cubicBezTo>
                  <a:lnTo>
                    <a:pt x="498951" y="332634"/>
                  </a:lnTo>
                  <a:cubicBezTo>
                    <a:pt x="498951" y="352592"/>
                    <a:pt x="507966" y="370322"/>
                    <a:pt x="521936" y="382529"/>
                  </a:cubicBezTo>
                  <a:cubicBezTo>
                    <a:pt x="507966" y="394737"/>
                    <a:pt x="498951" y="412466"/>
                    <a:pt x="498951" y="432424"/>
                  </a:cubicBezTo>
                  <a:lnTo>
                    <a:pt x="498951" y="498951"/>
                  </a:lnTo>
                  <a:cubicBezTo>
                    <a:pt x="498951" y="508115"/>
                    <a:pt x="491500" y="515583"/>
                    <a:pt x="482320" y="515583"/>
                  </a:cubicBezTo>
                  <a:cubicBezTo>
                    <a:pt x="473122" y="515583"/>
                    <a:pt x="465688" y="523034"/>
                    <a:pt x="465688" y="532215"/>
                  </a:cubicBezTo>
                  <a:cubicBezTo>
                    <a:pt x="465688" y="541395"/>
                    <a:pt x="473122" y="548846"/>
                    <a:pt x="482320" y="548846"/>
                  </a:cubicBezTo>
                  <a:cubicBezTo>
                    <a:pt x="509828" y="548846"/>
                    <a:pt x="532215" y="526460"/>
                    <a:pt x="532215" y="498951"/>
                  </a:cubicBezTo>
                  <a:lnTo>
                    <a:pt x="532215" y="432424"/>
                  </a:lnTo>
                  <a:cubicBezTo>
                    <a:pt x="532215" y="414080"/>
                    <a:pt x="547133" y="399161"/>
                    <a:pt x="565478" y="399161"/>
                  </a:cubicBezTo>
                  <a:cubicBezTo>
                    <a:pt x="574675" y="399161"/>
                    <a:pt x="582110" y="391710"/>
                    <a:pt x="582110" y="382529"/>
                  </a:cubicBezTo>
                  <a:cubicBezTo>
                    <a:pt x="582110" y="373349"/>
                    <a:pt x="574675" y="365898"/>
                    <a:pt x="565478" y="365898"/>
                  </a:cubicBezTo>
                  <a:cubicBezTo>
                    <a:pt x="547133" y="365898"/>
                    <a:pt x="532215" y="350979"/>
                    <a:pt x="532215" y="332634"/>
                  </a:cubicBezTo>
                  <a:lnTo>
                    <a:pt x="532215" y="266107"/>
                  </a:lnTo>
                  <a:cubicBezTo>
                    <a:pt x="532215" y="253284"/>
                    <a:pt x="527209" y="241692"/>
                    <a:pt x="519242" y="232844"/>
                  </a:cubicBezTo>
                  <a:lnTo>
                    <a:pt x="708660" y="232844"/>
                  </a:lnTo>
                  <a:cubicBezTo>
                    <a:pt x="710906" y="232844"/>
                    <a:pt x="713068" y="232428"/>
                    <a:pt x="715163" y="231879"/>
                  </a:cubicBezTo>
                  <a:cubicBezTo>
                    <a:pt x="715163" y="232129"/>
                    <a:pt x="715180" y="232229"/>
                    <a:pt x="715180" y="232478"/>
                  </a:cubicBezTo>
                  <a:lnTo>
                    <a:pt x="715180" y="648637"/>
                  </a:lnTo>
                  <a:lnTo>
                    <a:pt x="33263" y="648637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10A804-B34C-47E9-9F02-3289753A1242}"/>
                </a:ext>
              </a:extLst>
            </p:cNvPr>
            <p:cNvSpPr/>
            <p:nvPr/>
          </p:nvSpPr>
          <p:spPr>
            <a:xfrm>
              <a:off x="4948798" y="3994413"/>
              <a:ext cx="99790" cy="166317"/>
            </a:xfrm>
            <a:custGeom>
              <a:avLst/>
              <a:gdLst>
                <a:gd name="connsiteX0" fmla="*/ 74809 w 99790"/>
                <a:gd name="connsiteY0" fmla="*/ 128230 h 166317"/>
                <a:gd name="connsiteX1" fmla="*/ 67192 w 99790"/>
                <a:gd name="connsiteY1" fmla="*/ 144031 h 166317"/>
                <a:gd name="connsiteX2" fmla="*/ 47982 w 99790"/>
                <a:gd name="connsiteY2" fmla="*/ 148687 h 166317"/>
                <a:gd name="connsiteX3" fmla="*/ 37754 w 99790"/>
                <a:gd name="connsiteY3" fmla="*/ 147556 h 166317"/>
                <a:gd name="connsiteX4" fmla="*/ 27293 w 99790"/>
                <a:gd name="connsiteY4" fmla="*/ 144945 h 166317"/>
                <a:gd name="connsiteX5" fmla="*/ 18079 w 99790"/>
                <a:gd name="connsiteY5" fmla="*/ 141769 h 166317"/>
                <a:gd name="connsiteX6" fmla="*/ 11592 w 99790"/>
                <a:gd name="connsiteY6" fmla="*/ 138476 h 166317"/>
                <a:gd name="connsiteX7" fmla="*/ 0 w 99790"/>
                <a:gd name="connsiteY7" fmla="*/ 156887 h 166317"/>
                <a:gd name="connsiteX8" fmla="*/ 11143 w 99790"/>
                <a:gd name="connsiteY8" fmla="*/ 163024 h 166317"/>
                <a:gd name="connsiteX9" fmla="*/ 24898 w 99790"/>
                <a:gd name="connsiteY9" fmla="*/ 167914 h 166317"/>
                <a:gd name="connsiteX10" fmla="*/ 38769 w 99790"/>
                <a:gd name="connsiteY10" fmla="*/ 171090 h 166317"/>
                <a:gd name="connsiteX11" fmla="*/ 50477 w 99790"/>
                <a:gd name="connsiteY11" fmla="*/ 172122 h 166317"/>
                <a:gd name="connsiteX12" fmla="*/ 69920 w 99790"/>
                <a:gd name="connsiteY12" fmla="*/ 170192 h 166317"/>
                <a:gd name="connsiteX13" fmla="*/ 86635 w 99790"/>
                <a:gd name="connsiteY13" fmla="*/ 163373 h 166317"/>
                <a:gd name="connsiteX14" fmla="*/ 98227 w 99790"/>
                <a:gd name="connsiteY14" fmla="*/ 150417 h 166317"/>
                <a:gd name="connsiteX15" fmla="*/ 102551 w 99790"/>
                <a:gd name="connsiteY15" fmla="*/ 130526 h 166317"/>
                <a:gd name="connsiteX16" fmla="*/ 102551 w 99790"/>
                <a:gd name="connsiteY16" fmla="*/ 0 h 166317"/>
                <a:gd name="connsiteX17" fmla="*/ 74809 w 99790"/>
                <a:gd name="connsiteY17" fmla="*/ 0 h 166317"/>
                <a:gd name="connsiteX18" fmla="*/ 74809 w 99790"/>
                <a:gd name="connsiteY18" fmla="*/ 128230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90" h="166317">
                  <a:moveTo>
                    <a:pt x="74809" y="128230"/>
                  </a:moveTo>
                  <a:cubicBezTo>
                    <a:pt x="74493" y="135648"/>
                    <a:pt x="71965" y="140937"/>
                    <a:pt x="67192" y="144031"/>
                  </a:cubicBezTo>
                  <a:cubicBezTo>
                    <a:pt x="62419" y="147124"/>
                    <a:pt x="56016" y="148687"/>
                    <a:pt x="47982" y="148687"/>
                  </a:cubicBezTo>
                  <a:cubicBezTo>
                    <a:pt x="44806" y="148687"/>
                    <a:pt x="41396" y="148322"/>
                    <a:pt x="37754" y="147556"/>
                  </a:cubicBezTo>
                  <a:cubicBezTo>
                    <a:pt x="34112" y="146791"/>
                    <a:pt x="30619" y="145927"/>
                    <a:pt x="27293" y="144945"/>
                  </a:cubicBezTo>
                  <a:cubicBezTo>
                    <a:pt x="23966" y="143964"/>
                    <a:pt x="20889" y="142900"/>
                    <a:pt x="18079" y="141769"/>
                  </a:cubicBezTo>
                  <a:cubicBezTo>
                    <a:pt x="15268" y="140638"/>
                    <a:pt x="13106" y="139523"/>
                    <a:pt x="11592" y="138476"/>
                  </a:cubicBezTo>
                  <a:lnTo>
                    <a:pt x="0" y="156887"/>
                  </a:lnTo>
                  <a:cubicBezTo>
                    <a:pt x="3044" y="159165"/>
                    <a:pt x="6736" y="161211"/>
                    <a:pt x="11143" y="163024"/>
                  </a:cubicBezTo>
                  <a:cubicBezTo>
                    <a:pt x="15551" y="164837"/>
                    <a:pt x="20124" y="166467"/>
                    <a:pt x="24898" y="167914"/>
                  </a:cubicBezTo>
                  <a:cubicBezTo>
                    <a:pt x="29671" y="169361"/>
                    <a:pt x="34295" y="170408"/>
                    <a:pt x="38769" y="171090"/>
                  </a:cubicBezTo>
                  <a:cubicBezTo>
                    <a:pt x="43242" y="171772"/>
                    <a:pt x="47151" y="172122"/>
                    <a:pt x="50477" y="172122"/>
                  </a:cubicBezTo>
                  <a:cubicBezTo>
                    <a:pt x="57147" y="172122"/>
                    <a:pt x="63633" y="171473"/>
                    <a:pt x="69920" y="170192"/>
                  </a:cubicBezTo>
                  <a:cubicBezTo>
                    <a:pt x="76206" y="168912"/>
                    <a:pt x="81778" y="166633"/>
                    <a:pt x="86635" y="163373"/>
                  </a:cubicBezTo>
                  <a:cubicBezTo>
                    <a:pt x="91491" y="160113"/>
                    <a:pt x="95350" y="155789"/>
                    <a:pt x="98227" y="150417"/>
                  </a:cubicBezTo>
                  <a:cubicBezTo>
                    <a:pt x="101104" y="145045"/>
                    <a:pt x="102551" y="138392"/>
                    <a:pt x="102551" y="130526"/>
                  </a:cubicBezTo>
                  <a:lnTo>
                    <a:pt x="102551" y="0"/>
                  </a:lnTo>
                  <a:lnTo>
                    <a:pt x="74809" y="0"/>
                  </a:lnTo>
                  <a:lnTo>
                    <a:pt x="74809" y="128230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C9A38BC-2218-410C-AE20-B6AFFB532047}"/>
                </a:ext>
              </a:extLst>
            </p:cNvPr>
            <p:cNvSpPr/>
            <p:nvPr/>
          </p:nvSpPr>
          <p:spPr>
            <a:xfrm>
              <a:off x="5089768" y="3995062"/>
              <a:ext cx="83159" cy="166317"/>
            </a:xfrm>
            <a:custGeom>
              <a:avLst/>
              <a:gdLst>
                <a:gd name="connsiteX0" fmla="*/ 79017 w 83158"/>
                <a:gd name="connsiteY0" fmla="*/ 88231 h 166317"/>
                <a:gd name="connsiteX1" fmla="*/ 62070 w 83158"/>
                <a:gd name="connsiteY1" fmla="*/ 78568 h 166317"/>
                <a:gd name="connsiteX2" fmla="*/ 45238 w 83158"/>
                <a:gd name="connsiteY2" fmla="*/ 70385 h 166317"/>
                <a:gd name="connsiteX3" fmla="*/ 32282 w 83158"/>
                <a:gd name="connsiteY3" fmla="*/ 60606 h 166317"/>
                <a:gd name="connsiteX4" fmla="*/ 27060 w 83158"/>
                <a:gd name="connsiteY4" fmla="*/ 45937 h 166317"/>
                <a:gd name="connsiteX5" fmla="*/ 28873 w 83158"/>
                <a:gd name="connsiteY5" fmla="*/ 38319 h 166317"/>
                <a:gd name="connsiteX6" fmla="*/ 33879 w 83158"/>
                <a:gd name="connsiteY6" fmla="*/ 31151 h 166317"/>
                <a:gd name="connsiteX7" fmla="*/ 41163 w 83158"/>
                <a:gd name="connsiteY7" fmla="*/ 25812 h 166317"/>
                <a:gd name="connsiteX8" fmla="*/ 49812 w 83158"/>
                <a:gd name="connsiteY8" fmla="*/ 23201 h 166317"/>
                <a:gd name="connsiteX9" fmla="*/ 63234 w 83158"/>
                <a:gd name="connsiteY9" fmla="*/ 22968 h 166317"/>
                <a:gd name="connsiteX10" fmla="*/ 71649 w 83158"/>
                <a:gd name="connsiteY10" fmla="*/ 24565 h 166317"/>
                <a:gd name="connsiteX11" fmla="*/ 76539 w 83158"/>
                <a:gd name="connsiteY11" fmla="*/ 26844 h 166317"/>
                <a:gd name="connsiteX12" fmla="*/ 79616 w 83158"/>
                <a:gd name="connsiteY12" fmla="*/ 28656 h 166317"/>
                <a:gd name="connsiteX13" fmla="*/ 80980 w 83158"/>
                <a:gd name="connsiteY13" fmla="*/ 26378 h 166317"/>
                <a:gd name="connsiteX14" fmla="*/ 83707 w 83158"/>
                <a:gd name="connsiteY14" fmla="*/ 21255 h 166317"/>
                <a:gd name="connsiteX15" fmla="*/ 87117 w 83158"/>
                <a:gd name="connsiteY15" fmla="*/ 14669 h 166317"/>
                <a:gd name="connsiteX16" fmla="*/ 90294 w 83158"/>
                <a:gd name="connsiteY16" fmla="*/ 8183 h 166317"/>
                <a:gd name="connsiteX17" fmla="*/ 73013 w 83158"/>
                <a:gd name="connsiteY17" fmla="*/ 1929 h 166317"/>
                <a:gd name="connsiteX18" fmla="*/ 51874 w 83158"/>
                <a:gd name="connsiteY18" fmla="*/ 0 h 166317"/>
                <a:gd name="connsiteX19" fmla="*/ 32432 w 83158"/>
                <a:gd name="connsiteY19" fmla="*/ 3177 h 166317"/>
                <a:gd name="connsiteX20" fmla="*/ 16282 w 83158"/>
                <a:gd name="connsiteY20" fmla="*/ 12391 h 166317"/>
                <a:gd name="connsiteX21" fmla="*/ 5256 w 83158"/>
                <a:gd name="connsiteY21" fmla="*/ 27060 h 166317"/>
                <a:gd name="connsiteX22" fmla="*/ 1131 w 83158"/>
                <a:gd name="connsiteY22" fmla="*/ 46852 h 166317"/>
                <a:gd name="connsiteX23" fmla="*/ 6353 w 83158"/>
                <a:gd name="connsiteY23" fmla="*/ 67309 h 166317"/>
                <a:gd name="connsiteX24" fmla="*/ 19542 w 83158"/>
                <a:gd name="connsiteY24" fmla="*/ 81512 h 166317"/>
                <a:gd name="connsiteX25" fmla="*/ 36590 w 83158"/>
                <a:gd name="connsiteY25" fmla="*/ 91973 h 166317"/>
                <a:gd name="connsiteX26" fmla="*/ 53537 w 83158"/>
                <a:gd name="connsiteY26" fmla="*/ 100838 h 166317"/>
                <a:gd name="connsiteX27" fmla="*/ 66610 w 83158"/>
                <a:gd name="connsiteY27" fmla="*/ 110734 h 166317"/>
                <a:gd name="connsiteX28" fmla="*/ 71832 w 83158"/>
                <a:gd name="connsiteY28" fmla="*/ 123923 h 166317"/>
                <a:gd name="connsiteX29" fmla="*/ 64448 w 83158"/>
                <a:gd name="connsiteY29" fmla="*/ 143133 h 166317"/>
                <a:gd name="connsiteX30" fmla="*/ 43193 w 83158"/>
                <a:gd name="connsiteY30" fmla="*/ 149619 h 166317"/>
                <a:gd name="connsiteX31" fmla="*/ 33413 w 83158"/>
                <a:gd name="connsiteY31" fmla="*/ 148704 h 166317"/>
                <a:gd name="connsiteX32" fmla="*/ 22952 w 83158"/>
                <a:gd name="connsiteY32" fmla="*/ 146309 h 166317"/>
                <a:gd name="connsiteX33" fmla="*/ 12840 w 83158"/>
                <a:gd name="connsiteY33" fmla="*/ 143133 h 166317"/>
                <a:gd name="connsiteX34" fmla="*/ 4773 w 83158"/>
                <a:gd name="connsiteY34" fmla="*/ 139607 h 166317"/>
                <a:gd name="connsiteX35" fmla="*/ 0 w 83158"/>
                <a:gd name="connsiteY35" fmla="*/ 159165 h 166317"/>
                <a:gd name="connsiteX36" fmla="*/ 9214 w 83158"/>
                <a:gd name="connsiteY36" fmla="*/ 164970 h 166317"/>
                <a:gd name="connsiteX37" fmla="*/ 20474 w 83158"/>
                <a:gd name="connsiteY37" fmla="*/ 168729 h 166317"/>
                <a:gd name="connsiteX38" fmla="*/ 32182 w 83158"/>
                <a:gd name="connsiteY38" fmla="*/ 170658 h 166317"/>
                <a:gd name="connsiteX39" fmla="*/ 43442 w 83158"/>
                <a:gd name="connsiteY39" fmla="*/ 171223 h 166317"/>
                <a:gd name="connsiteX40" fmla="*/ 66178 w 83158"/>
                <a:gd name="connsiteY40" fmla="*/ 167365 h 166317"/>
                <a:gd name="connsiteX41" fmla="*/ 83009 w 83158"/>
                <a:gd name="connsiteY41" fmla="*/ 157020 h 166317"/>
                <a:gd name="connsiteX42" fmla="*/ 93587 w 83158"/>
                <a:gd name="connsiteY42" fmla="*/ 142018 h 166317"/>
                <a:gd name="connsiteX43" fmla="*/ 97345 w 83158"/>
                <a:gd name="connsiteY43" fmla="*/ 124389 h 166317"/>
                <a:gd name="connsiteX44" fmla="*/ 92123 w 83158"/>
                <a:gd name="connsiteY44" fmla="*/ 102451 h 166317"/>
                <a:gd name="connsiteX45" fmla="*/ 79017 w 83158"/>
                <a:gd name="connsiteY45" fmla="*/ 88231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3158" h="166317">
                  <a:moveTo>
                    <a:pt x="79017" y="88231"/>
                  </a:moveTo>
                  <a:cubicBezTo>
                    <a:pt x="73795" y="84439"/>
                    <a:pt x="68140" y="81213"/>
                    <a:pt x="62070" y="78568"/>
                  </a:cubicBezTo>
                  <a:cubicBezTo>
                    <a:pt x="55999" y="75924"/>
                    <a:pt x="50394" y="73196"/>
                    <a:pt x="45238" y="70385"/>
                  </a:cubicBezTo>
                  <a:cubicBezTo>
                    <a:pt x="40082" y="67575"/>
                    <a:pt x="35775" y="64331"/>
                    <a:pt x="32282" y="60606"/>
                  </a:cubicBezTo>
                  <a:cubicBezTo>
                    <a:pt x="28789" y="56880"/>
                    <a:pt x="27060" y="51991"/>
                    <a:pt x="27060" y="45937"/>
                  </a:cubicBezTo>
                  <a:cubicBezTo>
                    <a:pt x="27060" y="43509"/>
                    <a:pt x="27659" y="40964"/>
                    <a:pt x="28873" y="38319"/>
                  </a:cubicBezTo>
                  <a:cubicBezTo>
                    <a:pt x="30087" y="35675"/>
                    <a:pt x="31750" y="33280"/>
                    <a:pt x="33879" y="31151"/>
                  </a:cubicBezTo>
                  <a:cubicBezTo>
                    <a:pt x="36008" y="29022"/>
                    <a:pt x="38419" y="27259"/>
                    <a:pt x="41163" y="25812"/>
                  </a:cubicBezTo>
                  <a:cubicBezTo>
                    <a:pt x="43908" y="24365"/>
                    <a:pt x="46768" y="23501"/>
                    <a:pt x="49812" y="23201"/>
                  </a:cubicBezTo>
                  <a:cubicBezTo>
                    <a:pt x="55267" y="22752"/>
                    <a:pt x="59741" y="22669"/>
                    <a:pt x="63234" y="22968"/>
                  </a:cubicBezTo>
                  <a:cubicBezTo>
                    <a:pt x="66726" y="23268"/>
                    <a:pt x="69521" y="23800"/>
                    <a:pt x="71649" y="24565"/>
                  </a:cubicBezTo>
                  <a:cubicBezTo>
                    <a:pt x="73778" y="25330"/>
                    <a:pt x="75408" y="26079"/>
                    <a:pt x="76539" y="26844"/>
                  </a:cubicBezTo>
                  <a:cubicBezTo>
                    <a:pt x="77670" y="27609"/>
                    <a:pt x="78701" y="28207"/>
                    <a:pt x="79616" y="28656"/>
                  </a:cubicBezTo>
                  <a:cubicBezTo>
                    <a:pt x="79766" y="28507"/>
                    <a:pt x="80215" y="27742"/>
                    <a:pt x="80980" y="26378"/>
                  </a:cubicBezTo>
                  <a:cubicBezTo>
                    <a:pt x="81745" y="25014"/>
                    <a:pt x="82660" y="23301"/>
                    <a:pt x="83707" y="21255"/>
                  </a:cubicBezTo>
                  <a:cubicBezTo>
                    <a:pt x="84755" y="19210"/>
                    <a:pt x="85903" y="17014"/>
                    <a:pt x="87117" y="14669"/>
                  </a:cubicBezTo>
                  <a:cubicBezTo>
                    <a:pt x="88331" y="12324"/>
                    <a:pt x="89395" y="10162"/>
                    <a:pt x="90294" y="8183"/>
                  </a:cubicBezTo>
                  <a:cubicBezTo>
                    <a:pt x="85886" y="5306"/>
                    <a:pt x="80148" y="3210"/>
                    <a:pt x="73013" y="1929"/>
                  </a:cubicBezTo>
                  <a:cubicBezTo>
                    <a:pt x="65878" y="649"/>
                    <a:pt x="58826" y="0"/>
                    <a:pt x="51874" y="0"/>
                  </a:cubicBezTo>
                  <a:cubicBezTo>
                    <a:pt x="45055" y="0"/>
                    <a:pt x="38569" y="1048"/>
                    <a:pt x="32432" y="3177"/>
                  </a:cubicBezTo>
                  <a:cubicBezTo>
                    <a:pt x="26295" y="5306"/>
                    <a:pt x="20923" y="8382"/>
                    <a:pt x="16282" y="12391"/>
                  </a:cubicBezTo>
                  <a:cubicBezTo>
                    <a:pt x="11642" y="16399"/>
                    <a:pt x="7983" y="21289"/>
                    <a:pt x="5256" y="27060"/>
                  </a:cubicBezTo>
                  <a:cubicBezTo>
                    <a:pt x="2528" y="32831"/>
                    <a:pt x="1131" y="39434"/>
                    <a:pt x="1131" y="46852"/>
                  </a:cubicBezTo>
                  <a:cubicBezTo>
                    <a:pt x="1131" y="55034"/>
                    <a:pt x="2861" y="61853"/>
                    <a:pt x="6353" y="67309"/>
                  </a:cubicBezTo>
                  <a:cubicBezTo>
                    <a:pt x="9846" y="72764"/>
                    <a:pt x="14237" y="77504"/>
                    <a:pt x="19542" y="81512"/>
                  </a:cubicBezTo>
                  <a:cubicBezTo>
                    <a:pt x="24848" y="85520"/>
                    <a:pt x="30536" y="89013"/>
                    <a:pt x="36590" y="91973"/>
                  </a:cubicBezTo>
                  <a:cubicBezTo>
                    <a:pt x="42644" y="94934"/>
                    <a:pt x="48298" y="97878"/>
                    <a:pt x="53537" y="100838"/>
                  </a:cubicBezTo>
                  <a:cubicBezTo>
                    <a:pt x="58776" y="103799"/>
                    <a:pt x="63117" y="107092"/>
                    <a:pt x="66610" y="110734"/>
                  </a:cubicBezTo>
                  <a:cubicBezTo>
                    <a:pt x="70103" y="114376"/>
                    <a:pt x="71832" y="118767"/>
                    <a:pt x="71832" y="123923"/>
                  </a:cubicBezTo>
                  <a:cubicBezTo>
                    <a:pt x="71832" y="132422"/>
                    <a:pt x="69371" y="138825"/>
                    <a:pt x="64448" y="143133"/>
                  </a:cubicBezTo>
                  <a:cubicBezTo>
                    <a:pt x="59525" y="147440"/>
                    <a:pt x="52423" y="149619"/>
                    <a:pt x="43193" y="149619"/>
                  </a:cubicBezTo>
                  <a:cubicBezTo>
                    <a:pt x="40149" y="149619"/>
                    <a:pt x="36906" y="149303"/>
                    <a:pt x="33413" y="148704"/>
                  </a:cubicBezTo>
                  <a:cubicBezTo>
                    <a:pt x="29920" y="148105"/>
                    <a:pt x="26444" y="147307"/>
                    <a:pt x="22952" y="146309"/>
                  </a:cubicBezTo>
                  <a:cubicBezTo>
                    <a:pt x="19459" y="145311"/>
                    <a:pt x="16099" y="144263"/>
                    <a:pt x="12840" y="143133"/>
                  </a:cubicBezTo>
                  <a:cubicBezTo>
                    <a:pt x="9580" y="142002"/>
                    <a:pt x="6902" y="140821"/>
                    <a:pt x="4773" y="139607"/>
                  </a:cubicBezTo>
                  <a:lnTo>
                    <a:pt x="0" y="159165"/>
                  </a:lnTo>
                  <a:cubicBezTo>
                    <a:pt x="2578" y="161444"/>
                    <a:pt x="5655" y="163373"/>
                    <a:pt x="9214" y="164970"/>
                  </a:cubicBezTo>
                  <a:cubicBezTo>
                    <a:pt x="12773" y="166567"/>
                    <a:pt x="16515" y="167814"/>
                    <a:pt x="20474" y="168729"/>
                  </a:cubicBezTo>
                  <a:cubicBezTo>
                    <a:pt x="24415" y="169643"/>
                    <a:pt x="28324" y="170292"/>
                    <a:pt x="32182" y="170658"/>
                  </a:cubicBezTo>
                  <a:cubicBezTo>
                    <a:pt x="36041" y="171024"/>
                    <a:pt x="39800" y="171223"/>
                    <a:pt x="43442" y="171223"/>
                  </a:cubicBezTo>
                  <a:cubicBezTo>
                    <a:pt x="51941" y="171223"/>
                    <a:pt x="59508" y="169943"/>
                    <a:pt x="66178" y="167365"/>
                  </a:cubicBezTo>
                  <a:cubicBezTo>
                    <a:pt x="72847" y="164787"/>
                    <a:pt x="78452" y="161344"/>
                    <a:pt x="83009" y="157020"/>
                  </a:cubicBezTo>
                  <a:cubicBezTo>
                    <a:pt x="87566" y="152696"/>
                    <a:pt x="91075" y="147690"/>
                    <a:pt x="93587" y="142018"/>
                  </a:cubicBezTo>
                  <a:cubicBezTo>
                    <a:pt x="96098" y="136347"/>
                    <a:pt x="97345" y="130459"/>
                    <a:pt x="97345" y="124389"/>
                  </a:cubicBezTo>
                  <a:cubicBezTo>
                    <a:pt x="97345" y="115441"/>
                    <a:pt x="95616" y="108123"/>
                    <a:pt x="92123" y="102451"/>
                  </a:cubicBezTo>
                  <a:cubicBezTo>
                    <a:pt x="88630" y="96780"/>
                    <a:pt x="84240" y="92023"/>
                    <a:pt x="79017" y="88231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236E13-5C34-4147-87C1-C94378CC6E19}"/>
                </a:ext>
              </a:extLst>
            </p:cNvPr>
            <p:cNvSpPr/>
            <p:nvPr/>
          </p:nvSpPr>
          <p:spPr>
            <a:xfrm>
              <a:off x="5212111" y="3995062"/>
              <a:ext cx="133054" cy="166317"/>
            </a:xfrm>
            <a:custGeom>
              <a:avLst/>
              <a:gdLst>
                <a:gd name="connsiteX0" fmla="*/ 119482 w 133053"/>
                <a:gd name="connsiteY0" fmla="*/ 21837 h 166317"/>
                <a:gd name="connsiteX1" fmla="*/ 97429 w 133053"/>
                <a:gd name="connsiteY1" fmla="*/ 5572 h 166317"/>
                <a:gd name="connsiteX2" fmla="*/ 69803 w 133053"/>
                <a:gd name="connsiteY2" fmla="*/ 0 h 166317"/>
                <a:gd name="connsiteX3" fmla="*/ 42178 w 133053"/>
                <a:gd name="connsiteY3" fmla="*/ 5572 h 166317"/>
                <a:gd name="connsiteX4" fmla="*/ 20124 w 133053"/>
                <a:gd name="connsiteY4" fmla="*/ 21837 h 166317"/>
                <a:gd name="connsiteX5" fmla="*/ 5339 w 133053"/>
                <a:gd name="connsiteY5" fmla="*/ 48548 h 166317"/>
                <a:gd name="connsiteX6" fmla="*/ 0 w 133053"/>
                <a:gd name="connsiteY6" fmla="*/ 85720 h 166317"/>
                <a:gd name="connsiteX7" fmla="*/ 5339 w 133053"/>
                <a:gd name="connsiteY7" fmla="*/ 123008 h 166317"/>
                <a:gd name="connsiteX8" fmla="*/ 20124 w 133053"/>
                <a:gd name="connsiteY8" fmla="*/ 149835 h 166317"/>
                <a:gd name="connsiteX9" fmla="*/ 42178 w 133053"/>
                <a:gd name="connsiteY9" fmla="*/ 165984 h 166317"/>
                <a:gd name="connsiteX10" fmla="*/ 69803 w 133053"/>
                <a:gd name="connsiteY10" fmla="*/ 171440 h 166317"/>
                <a:gd name="connsiteX11" fmla="*/ 97429 w 133053"/>
                <a:gd name="connsiteY11" fmla="*/ 165984 h 166317"/>
                <a:gd name="connsiteX12" fmla="*/ 119482 w 133053"/>
                <a:gd name="connsiteY12" fmla="*/ 149835 h 166317"/>
                <a:gd name="connsiteX13" fmla="*/ 134268 w 133053"/>
                <a:gd name="connsiteY13" fmla="*/ 123008 h 166317"/>
                <a:gd name="connsiteX14" fmla="*/ 139607 w 133053"/>
                <a:gd name="connsiteY14" fmla="*/ 85720 h 166317"/>
                <a:gd name="connsiteX15" fmla="*/ 134268 w 133053"/>
                <a:gd name="connsiteY15" fmla="*/ 48548 h 166317"/>
                <a:gd name="connsiteX16" fmla="*/ 119482 w 133053"/>
                <a:gd name="connsiteY16" fmla="*/ 21837 h 166317"/>
                <a:gd name="connsiteX17" fmla="*/ 108223 w 133053"/>
                <a:gd name="connsiteY17" fmla="*/ 115407 h 166317"/>
                <a:gd name="connsiteX18" fmla="*/ 98792 w 133053"/>
                <a:gd name="connsiteY18" fmla="*/ 135083 h 166317"/>
                <a:gd name="connsiteX19" fmla="*/ 85154 w 133053"/>
                <a:gd name="connsiteY19" fmla="*/ 145877 h 166317"/>
                <a:gd name="connsiteX20" fmla="*/ 69121 w 133053"/>
                <a:gd name="connsiteY20" fmla="*/ 149170 h 166317"/>
                <a:gd name="connsiteX21" fmla="*/ 53537 w 133053"/>
                <a:gd name="connsiteY21" fmla="*/ 145644 h 166317"/>
                <a:gd name="connsiteX22" fmla="*/ 40349 w 133053"/>
                <a:gd name="connsiteY22" fmla="*/ 134501 h 166317"/>
                <a:gd name="connsiteX23" fmla="*/ 31251 w 133053"/>
                <a:gd name="connsiteY23" fmla="*/ 114825 h 166317"/>
                <a:gd name="connsiteX24" fmla="*/ 27725 w 133053"/>
                <a:gd name="connsiteY24" fmla="*/ 85720 h 166317"/>
                <a:gd name="connsiteX25" fmla="*/ 31367 w 133053"/>
                <a:gd name="connsiteY25" fmla="*/ 56165 h 166317"/>
                <a:gd name="connsiteX26" fmla="*/ 40798 w 133053"/>
                <a:gd name="connsiteY26" fmla="*/ 36490 h 166317"/>
                <a:gd name="connsiteX27" fmla="*/ 54436 w 133053"/>
                <a:gd name="connsiteY27" fmla="*/ 25696 h 166317"/>
                <a:gd name="connsiteX28" fmla="*/ 70469 w 133053"/>
                <a:gd name="connsiteY28" fmla="*/ 22519 h 166317"/>
                <a:gd name="connsiteX29" fmla="*/ 86052 w 133053"/>
                <a:gd name="connsiteY29" fmla="*/ 25929 h 166317"/>
                <a:gd name="connsiteX30" fmla="*/ 99241 w 133053"/>
                <a:gd name="connsiteY30" fmla="*/ 37072 h 166317"/>
                <a:gd name="connsiteX31" fmla="*/ 108339 w 133053"/>
                <a:gd name="connsiteY31" fmla="*/ 56747 h 166317"/>
                <a:gd name="connsiteX32" fmla="*/ 111865 w 133053"/>
                <a:gd name="connsiteY32" fmla="*/ 85736 h 166317"/>
                <a:gd name="connsiteX33" fmla="*/ 108223 w 133053"/>
                <a:gd name="connsiteY33" fmla="*/ 115407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3053" h="166317">
                  <a:moveTo>
                    <a:pt x="119482" y="21837"/>
                  </a:moveTo>
                  <a:cubicBezTo>
                    <a:pt x="113195" y="14702"/>
                    <a:pt x="105844" y="9297"/>
                    <a:pt x="97429" y="5572"/>
                  </a:cubicBezTo>
                  <a:cubicBezTo>
                    <a:pt x="89013" y="1846"/>
                    <a:pt x="79799" y="0"/>
                    <a:pt x="69803" y="0"/>
                  </a:cubicBezTo>
                  <a:cubicBezTo>
                    <a:pt x="59808" y="0"/>
                    <a:pt x="50594" y="1846"/>
                    <a:pt x="42178" y="5572"/>
                  </a:cubicBezTo>
                  <a:cubicBezTo>
                    <a:pt x="33762" y="9297"/>
                    <a:pt x="26411" y="14702"/>
                    <a:pt x="20124" y="21837"/>
                  </a:cubicBezTo>
                  <a:cubicBezTo>
                    <a:pt x="13838" y="28972"/>
                    <a:pt x="8898" y="37870"/>
                    <a:pt x="5339" y="48548"/>
                  </a:cubicBezTo>
                  <a:cubicBezTo>
                    <a:pt x="1780" y="59226"/>
                    <a:pt x="0" y="71633"/>
                    <a:pt x="0" y="85720"/>
                  </a:cubicBezTo>
                  <a:cubicBezTo>
                    <a:pt x="0" y="99807"/>
                    <a:pt x="1780" y="112247"/>
                    <a:pt x="5339" y="123008"/>
                  </a:cubicBezTo>
                  <a:cubicBezTo>
                    <a:pt x="8898" y="133769"/>
                    <a:pt x="13838" y="142717"/>
                    <a:pt x="20124" y="149835"/>
                  </a:cubicBezTo>
                  <a:cubicBezTo>
                    <a:pt x="26411" y="156953"/>
                    <a:pt x="33762" y="162342"/>
                    <a:pt x="42178" y="165984"/>
                  </a:cubicBezTo>
                  <a:cubicBezTo>
                    <a:pt x="50594" y="169627"/>
                    <a:pt x="59808" y="171440"/>
                    <a:pt x="69803" y="171440"/>
                  </a:cubicBezTo>
                  <a:cubicBezTo>
                    <a:pt x="79799" y="171440"/>
                    <a:pt x="89013" y="169627"/>
                    <a:pt x="97429" y="165984"/>
                  </a:cubicBezTo>
                  <a:cubicBezTo>
                    <a:pt x="105844" y="162342"/>
                    <a:pt x="113195" y="156970"/>
                    <a:pt x="119482" y="149835"/>
                  </a:cubicBezTo>
                  <a:cubicBezTo>
                    <a:pt x="125769" y="142700"/>
                    <a:pt x="130709" y="133769"/>
                    <a:pt x="134268" y="123008"/>
                  </a:cubicBezTo>
                  <a:cubicBezTo>
                    <a:pt x="137827" y="112247"/>
                    <a:pt x="139607" y="99807"/>
                    <a:pt x="139607" y="85720"/>
                  </a:cubicBezTo>
                  <a:cubicBezTo>
                    <a:pt x="139607" y="71633"/>
                    <a:pt x="137827" y="59226"/>
                    <a:pt x="134268" y="48548"/>
                  </a:cubicBezTo>
                  <a:cubicBezTo>
                    <a:pt x="130709" y="37870"/>
                    <a:pt x="125769" y="28972"/>
                    <a:pt x="119482" y="21837"/>
                  </a:cubicBezTo>
                  <a:close/>
                  <a:moveTo>
                    <a:pt x="108223" y="115407"/>
                  </a:moveTo>
                  <a:cubicBezTo>
                    <a:pt x="105944" y="123507"/>
                    <a:pt x="102801" y="130077"/>
                    <a:pt x="98792" y="135083"/>
                  </a:cubicBezTo>
                  <a:cubicBezTo>
                    <a:pt x="94784" y="140089"/>
                    <a:pt x="90227" y="143698"/>
                    <a:pt x="85154" y="145877"/>
                  </a:cubicBezTo>
                  <a:cubicBezTo>
                    <a:pt x="80082" y="148055"/>
                    <a:pt x="74726" y="149170"/>
                    <a:pt x="69121" y="149170"/>
                  </a:cubicBezTo>
                  <a:cubicBezTo>
                    <a:pt x="63666" y="149170"/>
                    <a:pt x="58460" y="148006"/>
                    <a:pt x="53537" y="145644"/>
                  </a:cubicBezTo>
                  <a:cubicBezTo>
                    <a:pt x="48614" y="143282"/>
                    <a:pt x="44207" y="139590"/>
                    <a:pt x="40349" y="134501"/>
                  </a:cubicBezTo>
                  <a:cubicBezTo>
                    <a:pt x="36490" y="129411"/>
                    <a:pt x="33446" y="122875"/>
                    <a:pt x="31251" y="114825"/>
                  </a:cubicBezTo>
                  <a:cubicBezTo>
                    <a:pt x="29056" y="106776"/>
                    <a:pt x="27875" y="97096"/>
                    <a:pt x="27725" y="85720"/>
                  </a:cubicBezTo>
                  <a:cubicBezTo>
                    <a:pt x="27875" y="74044"/>
                    <a:pt x="29089" y="64198"/>
                    <a:pt x="31367" y="56165"/>
                  </a:cubicBezTo>
                  <a:cubicBezTo>
                    <a:pt x="33646" y="48132"/>
                    <a:pt x="36789" y="41579"/>
                    <a:pt x="40798" y="36490"/>
                  </a:cubicBezTo>
                  <a:cubicBezTo>
                    <a:pt x="44806" y="31401"/>
                    <a:pt x="49363" y="27825"/>
                    <a:pt x="54436" y="25696"/>
                  </a:cubicBezTo>
                  <a:cubicBezTo>
                    <a:pt x="59508" y="23567"/>
                    <a:pt x="64864" y="22519"/>
                    <a:pt x="70469" y="22519"/>
                  </a:cubicBezTo>
                  <a:cubicBezTo>
                    <a:pt x="75924" y="22519"/>
                    <a:pt x="81130" y="23650"/>
                    <a:pt x="86052" y="25929"/>
                  </a:cubicBezTo>
                  <a:cubicBezTo>
                    <a:pt x="90975" y="28207"/>
                    <a:pt x="95383" y="31916"/>
                    <a:pt x="99241" y="37072"/>
                  </a:cubicBezTo>
                  <a:cubicBezTo>
                    <a:pt x="103100" y="42228"/>
                    <a:pt x="106144" y="48781"/>
                    <a:pt x="108339" y="56747"/>
                  </a:cubicBezTo>
                  <a:cubicBezTo>
                    <a:pt x="110534" y="64714"/>
                    <a:pt x="111715" y="74377"/>
                    <a:pt x="111865" y="85736"/>
                  </a:cubicBezTo>
                  <a:cubicBezTo>
                    <a:pt x="111715" y="97412"/>
                    <a:pt x="110501" y="107308"/>
                    <a:pt x="108223" y="115407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FA98FC-3403-4C66-A087-98230AE1B6C2}"/>
                </a:ext>
              </a:extLst>
            </p:cNvPr>
            <p:cNvSpPr/>
            <p:nvPr/>
          </p:nvSpPr>
          <p:spPr>
            <a:xfrm>
              <a:off x="5390153" y="3997806"/>
              <a:ext cx="116422" cy="166317"/>
            </a:xfrm>
            <a:custGeom>
              <a:avLst/>
              <a:gdLst>
                <a:gd name="connsiteX0" fmla="*/ 93454 w 116421"/>
                <a:gd name="connsiteY0" fmla="*/ 115507 h 166317"/>
                <a:gd name="connsiteX1" fmla="*/ 27742 w 116421"/>
                <a:gd name="connsiteY1" fmla="*/ 0 h 166317"/>
                <a:gd name="connsiteX2" fmla="*/ 0 w 116421"/>
                <a:gd name="connsiteY2" fmla="*/ 0 h 166317"/>
                <a:gd name="connsiteX3" fmla="*/ 0 w 116421"/>
                <a:gd name="connsiteY3" fmla="*/ 167581 h 166317"/>
                <a:gd name="connsiteX4" fmla="*/ 27742 w 116421"/>
                <a:gd name="connsiteY4" fmla="*/ 167581 h 166317"/>
                <a:gd name="connsiteX5" fmla="*/ 27742 w 116421"/>
                <a:gd name="connsiteY5" fmla="*/ 52074 h 166317"/>
                <a:gd name="connsiteX6" fmla="*/ 93454 w 116421"/>
                <a:gd name="connsiteY6" fmla="*/ 167581 h 166317"/>
                <a:gd name="connsiteX7" fmla="*/ 121195 w 116421"/>
                <a:gd name="connsiteY7" fmla="*/ 167581 h 166317"/>
                <a:gd name="connsiteX8" fmla="*/ 121195 w 116421"/>
                <a:gd name="connsiteY8" fmla="*/ 0 h 166317"/>
                <a:gd name="connsiteX9" fmla="*/ 93454 w 116421"/>
                <a:gd name="connsiteY9" fmla="*/ 0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421" h="166317">
                  <a:moveTo>
                    <a:pt x="93454" y="115507"/>
                  </a:moveTo>
                  <a:lnTo>
                    <a:pt x="27742" y="0"/>
                  </a:lnTo>
                  <a:lnTo>
                    <a:pt x="0" y="0"/>
                  </a:lnTo>
                  <a:lnTo>
                    <a:pt x="0" y="167581"/>
                  </a:lnTo>
                  <a:lnTo>
                    <a:pt x="27742" y="167581"/>
                  </a:lnTo>
                  <a:lnTo>
                    <a:pt x="27742" y="52074"/>
                  </a:lnTo>
                  <a:lnTo>
                    <a:pt x="93454" y="167581"/>
                  </a:lnTo>
                  <a:lnTo>
                    <a:pt x="121195" y="167581"/>
                  </a:lnTo>
                  <a:lnTo>
                    <a:pt x="121195" y="0"/>
                  </a:lnTo>
                  <a:lnTo>
                    <a:pt x="93454" y="0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B4B5AC5-7274-4C16-83DF-C0EEB976618E}"/>
                </a:ext>
              </a:extLst>
            </p:cNvPr>
            <p:cNvSpPr/>
            <p:nvPr/>
          </p:nvSpPr>
          <p:spPr>
            <a:xfrm>
              <a:off x="5009403" y="3483487"/>
              <a:ext cx="116422" cy="332634"/>
            </a:xfrm>
            <a:custGeom>
              <a:avLst/>
              <a:gdLst>
                <a:gd name="connsiteX0" fmla="*/ 83159 w 116421"/>
                <a:gd name="connsiteY0" fmla="*/ 116422 h 332634"/>
                <a:gd name="connsiteX1" fmla="*/ 83159 w 116421"/>
                <a:gd name="connsiteY1" fmla="*/ 49895 h 332634"/>
                <a:gd name="connsiteX2" fmla="*/ 99790 w 116421"/>
                <a:gd name="connsiteY2" fmla="*/ 33263 h 332634"/>
                <a:gd name="connsiteX3" fmla="*/ 116422 w 116421"/>
                <a:gd name="connsiteY3" fmla="*/ 16632 h 332634"/>
                <a:gd name="connsiteX4" fmla="*/ 99790 w 116421"/>
                <a:gd name="connsiteY4" fmla="*/ 0 h 332634"/>
                <a:gd name="connsiteX5" fmla="*/ 49895 w 116421"/>
                <a:gd name="connsiteY5" fmla="*/ 49895 h 332634"/>
                <a:gd name="connsiteX6" fmla="*/ 49895 w 116421"/>
                <a:gd name="connsiteY6" fmla="*/ 116422 h 332634"/>
                <a:gd name="connsiteX7" fmla="*/ 16632 w 116421"/>
                <a:gd name="connsiteY7" fmla="*/ 149685 h 332634"/>
                <a:gd name="connsiteX8" fmla="*/ 0 w 116421"/>
                <a:gd name="connsiteY8" fmla="*/ 166317 h 332634"/>
                <a:gd name="connsiteX9" fmla="*/ 16632 w 116421"/>
                <a:gd name="connsiteY9" fmla="*/ 182949 h 332634"/>
                <a:gd name="connsiteX10" fmla="*/ 49895 w 116421"/>
                <a:gd name="connsiteY10" fmla="*/ 216212 h 332634"/>
                <a:gd name="connsiteX11" fmla="*/ 49895 w 116421"/>
                <a:gd name="connsiteY11" fmla="*/ 282739 h 332634"/>
                <a:gd name="connsiteX12" fmla="*/ 99790 w 116421"/>
                <a:gd name="connsiteY12" fmla="*/ 332634 h 332634"/>
                <a:gd name="connsiteX13" fmla="*/ 116422 w 116421"/>
                <a:gd name="connsiteY13" fmla="*/ 316002 h 332634"/>
                <a:gd name="connsiteX14" fmla="*/ 99790 w 116421"/>
                <a:gd name="connsiteY14" fmla="*/ 299371 h 332634"/>
                <a:gd name="connsiteX15" fmla="*/ 83159 w 116421"/>
                <a:gd name="connsiteY15" fmla="*/ 282739 h 332634"/>
                <a:gd name="connsiteX16" fmla="*/ 83159 w 116421"/>
                <a:gd name="connsiteY16" fmla="*/ 216212 h 332634"/>
                <a:gd name="connsiteX17" fmla="*/ 60174 w 116421"/>
                <a:gd name="connsiteY17" fmla="*/ 166317 h 332634"/>
                <a:gd name="connsiteX18" fmla="*/ 83159 w 116421"/>
                <a:gd name="connsiteY18" fmla="*/ 116422 h 33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421" h="332634">
                  <a:moveTo>
                    <a:pt x="83159" y="116422"/>
                  </a:moveTo>
                  <a:lnTo>
                    <a:pt x="83159" y="49895"/>
                  </a:lnTo>
                  <a:cubicBezTo>
                    <a:pt x="83159" y="40731"/>
                    <a:pt x="90610" y="33263"/>
                    <a:pt x="99790" y="33263"/>
                  </a:cubicBezTo>
                  <a:cubicBezTo>
                    <a:pt x="108988" y="33263"/>
                    <a:pt x="116422" y="25812"/>
                    <a:pt x="116422" y="16632"/>
                  </a:cubicBezTo>
                  <a:cubicBezTo>
                    <a:pt x="116422" y="7451"/>
                    <a:pt x="108988" y="0"/>
                    <a:pt x="99790" y="0"/>
                  </a:cubicBezTo>
                  <a:cubicBezTo>
                    <a:pt x="72281" y="0"/>
                    <a:pt x="49895" y="22386"/>
                    <a:pt x="49895" y="49895"/>
                  </a:cubicBezTo>
                  <a:lnTo>
                    <a:pt x="49895" y="116422"/>
                  </a:lnTo>
                  <a:cubicBezTo>
                    <a:pt x="49895" y="134767"/>
                    <a:pt x="34976" y="149685"/>
                    <a:pt x="16632" y="149685"/>
                  </a:cubicBezTo>
                  <a:cubicBezTo>
                    <a:pt x="7434" y="149685"/>
                    <a:pt x="0" y="157136"/>
                    <a:pt x="0" y="166317"/>
                  </a:cubicBezTo>
                  <a:cubicBezTo>
                    <a:pt x="0" y="175498"/>
                    <a:pt x="7434" y="182949"/>
                    <a:pt x="16632" y="182949"/>
                  </a:cubicBezTo>
                  <a:cubicBezTo>
                    <a:pt x="34976" y="182949"/>
                    <a:pt x="49895" y="197867"/>
                    <a:pt x="49895" y="216212"/>
                  </a:cubicBezTo>
                  <a:lnTo>
                    <a:pt x="49895" y="282739"/>
                  </a:lnTo>
                  <a:cubicBezTo>
                    <a:pt x="49895" y="310248"/>
                    <a:pt x="72281" y="332634"/>
                    <a:pt x="99790" y="332634"/>
                  </a:cubicBezTo>
                  <a:cubicBezTo>
                    <a:pt x="108988" y="332634"/>
                    <a:pt x="116422" y="325183"/>
                    <a:pt x="116422" y="316002"/>
                  </a:cubicBezTo>
                  <a:cubicBezTo>
                    <a:pt x="116422" y="306822"/>
                    <a:pt x="108988" y="299371"/>
                    <a:pt x="99790" y="299371"/>
                  </a:cubicBezTo>
                  <a:cubicBezTo>
                    <a:pt x="90610" y="299371"/>
                    <a:pt x="83159" y="291903"/>
                    <a:pt x="83159" y="282739"/>
                  </a:cubicBezTo>
                  <a:lnTo>
                    <a:pt x="83159" y="216212"/>
                  </a:lnTo>
                  <a:cubicBezTo>
                    <a:pt x="83159" y="196254"/>
                    <a:pt x="74144" y="178525"/>
                    <a:pt x="60174" y="166317"/>
                  </a:cubicBezTo>
                  <a:cubicBezTo>
                    <a:pt x="74144" y="154109"/>
                    <a:pt x="83159" y="136380"/>
                    <a:pt x="83159" y="116422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5CDCE4-36C9-41B9-8C97-BB8349F20357}"/>
                </a:ext>
              </a:extLst>
            </p:cNvPr>
            <p:cNvSpPr/>
            <p:nvPr/>
          </p:nvSpPr>
          <p:spPr>
            <a:xfrm>
              <a:off x="5200668" y="3566646"/>
              <a:ext cx="49895" cy="49895"/>
            </a:xfrm>
            <a:custGeom>
              <a:avLst/>
              <a:gdLst>
                <a:gd name="connsiteX0" fmla="*/ 49895 w 49895"/>
                <a:gd name="connsiteY0" fmla="*/ 24948 h 49895"/>
                <a:gd name="connsiteX1" fmla="*/ 24948 w 49895"/>
                <a:gd name="connsiteY1" fmla="*/ 49895 h 49895"/>
                <a:gd name="connsiteX2" fmla="*/ 0 w 49895"/>
                <a:gd name="connsiteY2" fmla="*/ 24948 h 49895"/>
                <a:gd name="connsiteX3" fmla="*/ 24948 w 49895"/>
                <a:gd name="connsiteY3" fmla="*/ 0 h 49895"/>
                <a:gd name="connsiteX4" fmla="*/ 49895 w 49895"/>
                <a:gd name="connsiteY4" fmla="*/ 24948 h 4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95" h="49895">
                  <a:moveTo>
                    <a:pt x="49895" y="24948"/>
                  </a:moveTo>
                  <a:cubicBezTo>
                    <a:pt x="49895" y="38726"/>
                    <a:pt x="38726" y="49895"/>
                    <a:pt x="24948" y="49895"/>
                  </a:cubicBezTo>
                  <a:cubicBezTo>
                    <a:pt x="11169" y="49895"/>
                    <a:pt x="0" y="38726"/>
                    <a:pt x="0" y="24948"/>
                  </a:cubicBezTo>
                  <a:cubicBezTo>
                    <a:pt x="0" y="11169"/>
                    <a:pt x="11169" y="0"/>
                    <a:pt x="24948" y="0"/>
                  </a:cubicBezTo>
                  <a:cubicBezTo>
                    <a:pt x="38726" y="0"/>
                    <a:pt x="49895" y="11169"/>
                    <a:pt x="49895" y="24948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7B26CE-3EDA-496D-A3E7-971FC636D1BC}"/>
                </a:ext>
              </a:extLst>
            </p:cNvPr>
            <p:cNvSpPr/>
            <p:nvPr/>
          </p:nvSpPr>
          <p:spPr>
            <a:xfrm>
              <a:off x="5208984" y="3683068"/>
              <a:ext cx="33263" cy="83159"/>
            </a:xfrm>
            <a:custGeom>
              <a:avLst/>
              <a:gdLst>
                <a:gd name="connsiteX0" fmla="*/ 16632 w 33263"/>
                <a:gd name="connsiteY0" fmla="*/ 0 h 83158"/>
                <a:gd name="connsiteX1" fmla="*/ 0 w 33263"/>
                <a:gd name="connsiteY1" fmla="*/ 16632 h 83158"/>
                <a:gd name="connsiteX2" fmla="*/ 0 w 33263"/>
                <a:gd name="connsiteY2" fmla="*/ 66527 h 83158"/>
                <a:gd name="connsiteX3" fmla="*/ 16632 w 33263"/>
                <a:gd name="connsiteY3" fmla="*/ 83159 h 83158"/>
                <a:gd name="connsiteX4" fmla="*/ 33263 w 33263"/>
                <a:gd name="connsiteY4" fmla="*/ 66527 h 83158"/>
                <a:gd name="connsiteX5" fmla="*/ 33263 w 33263"/>
                <a:gd name="connsiteY5" fmla="*/ 16632 h 83158"/>
                <a:gd name="connsiteX6" fmla="*/ 16632 w 33263"/>
                <a:gd name="connsiteY6" fmla="*/ 0 h 8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63" h="83158">
                  <a:moveTo>
                    <a:pt x="16632" y="0"/>
                  </a:moveTo>
                  <a:cubicBezTo>
                    <a:pt x="7434" y="0"/>
                    <a:pt x="0" y="7451"/>
                    <a:pt x="0" y="16632"/>
                  </a:cubicBezTo>
                  <a:lnTo>
                    <a:pt x="0" y="66527"/>
                  </a:lnTo>
                  <a:cubicBezTo>
                    <a:pt x="0" y="75708"/>
                    <a:pt x="7434" y="83159"/>
                    <a:pt x="16632" y="83159"/>
                  </a:cubicBezTo>
                  <a:cubicBezTo>
                    <a:pt x="25829" y="83159"/>
                    <a:pt x="33263" y="75708"/>
                    <a:pt x="33263" y="66527"/>
                  </a:cubicBezTo>
                  <a:lnTo>
                    <a:pt x="33263" y="16632"/>
                  </a:lnTo>
                  <a:cubicBezTo>
                    <a:pt x="33263" y="7451"/>
                    <a:pt x="25829" y="0"/>
                    <a:pt x="16632" y="0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4DD610-DE7F-4B5A-ABEA-2CC12334AD59}"/>
              </a:ext>
            </a:extLst>
          </p:cNvPr>
          <p:cNvGrpSpPr/>
          <p:nvPr/>
        </p:nvGrpSpPr>
        <p:grpSpPr>
          <a:xfrm>
            <a:off x="439829" y="1604655"/>
            <a:ext cx="3730326" cy="1404257"/>
            <a:chOff x="439829" y="1604655"/>
            <a:chExt cx="3730326" cy="14042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71FC40-2FC2-401E-AFDD-7CD8B03D2D63}"/>
                </a:ext>
              </a:extLst>
            </p:cNvPr>
            <p:cNvSpPr txBox="1"/>
            <p:nvPr/>
          </p:nvSpPr>
          <p:spPr>
            <a:xfrm>
              <a:off x="854058" y="1840618"/>
              <a:ext cx="331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Hey server,  save this </a:t>
              </a:r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vent Pro" panose="02000506040000020004" pitchFamily="2" charset="0"/>
                </a:rPr>
                <a:t>brick_texture.json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5" name="Speech Bubble: Oval 54">
              <a:extLst>
                <a:ext uri="{FF2B5EF4-FFF2-40B4-BE49-F238E27FC236}">
                  <a16:creationId xmlns:a16="http://schemas.microsoft.com/office/drawing/2014/main" id="{DF3C8B15-22AF-422C-B317-48CB71025525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47C5B8-F5C3-428C-A9D7-1CFAA88880B9}"/>
              </a:ext>
            </a:extLst>
          </p:cNvPr>
          <p:cNvGrpSpPr/>
          <p:nvPr/>
        </p:nvGrpSpPr>
        <p:grpSpPr>
          <a:xfrm>
            <a:off x="6728874" y="42437"/>
            <a:ext cx="2535050" cy="926549"/>
            <a:chOff x="439829" y="1604655"/>
            <a:chExt cx="3964712" cy="140425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FA4D73-779A-449A-B90C-48ED7474294B}"/>
                </a:ext>
              </a:extLst>
            </p:cNvPr>
            <p:cNvSpPr txBox="1"/>
            <p:nvPr/>
          </p:nvSpPr>
          <p:spPr>
            <a:xfrm>
              <a:off x="1088444" y="1845118"/>
              <a:ext cx="3316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Okay got it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9" name="Speech Bubble: Oval 58">
              <a:extLst>
                <a:ext uri="{FF2B5EF4-FFF2-40B4-BE49-F238E27FC236}">
                  <a16:creationId xmlns:a16="http://schemas.microsoft.com/office/drawing/2014/main" id="{79EB0EFA-5278-4667-BE76-5FC1A3DD427A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A972DB-0713-4967-A39D-E9DB4551CE10}"/>
              </a:ext>
            </a:extLst>
          </p:cNvPr>
          <p:cNvGrpSpPr/>
          <p:nvPr/>
        </p:nvGrpSpPr>
        <p:grpSpPr>
          <a:xfrm>
            <a:off x="8634309" y="1547746"/>
            <a:ext cx="3557691" cy="1404257"/>
            <a:chOff x="439829" y="1604655"/>
            <a:chExt cx="3557691" cy="140425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BA9090-F442-40FB-9287-ADF52895849A}"/>
                </a:ext>
              </a:extLst>
            </p:cNvPr>
            <p:cNvSpPr txBox="1"/>
            <p:nvPr/>
          </p:nvSpPr>
          <p:spPr>
            <a:xfrm>
              <a:off x="681423" y="1914824"/>
              <a:ext cx="331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Hey server,  can I have </a:t>
              </a:r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vent Pro" panose="02000506040000020004" pitchFamily="2" charset="0"/>
                </a:rPr>
                <a:t>brick_texture.json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62" name="Speech Bubble: Oval 61">
              <a:extLst>
                <a:ext uri="{FF2B5EF4-FFF2-40B4-BE49-F238E27FC236}">
                  <a16:creationId xmlns:a16="http://schemas.microsoft.com/office/drawing/2014/main" id="{285E7314-D64F-4B73-9E35-A1552AACCED6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9A92A8-8732-4999-A026-6CD68FE35E21}"/>
              </a:ext>
            </a:extLst>
          </p:cNvPr>
          <p:cNvGrpSpPr/>
          <p:nvPr/>
        </p:nvGrpSpPr>
        <p:grpSpPr>
          <a:xfrm>
            <a:off x="6722104" y="42436"/>
            <a:ext cx="2389661" cy="926549"/>
            <a:chOff x="439829" y="1604655"/>
            <a:chExt cx="3737329" cy="140425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FA3CB5-5A00-4B0E-A833-0C7605DB0D53}"/>
                </a:ext>
              </a:extLst>
            </p:cNvPr>
            <p:cNvSpPr txBox="1"/>
            <p:nvPr/>
          </p:nvSpPr>
          <p:spPr>
            <a:xfrm>
              <a:off x="861062" y="1847557"/>
              <a:ext cx="3316096" cy="69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Here it is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65" name="Speech Bubble: Oval 64">
              <a:extLst>
                <a:ext uri="{FF2B5EF4-FFF2-40B4-BE49-F238E27FC236}">
                  <a16:creationId xmlns:a16="http://schemas.microsoft.com/office/drawing/2014/main" id="{D566BA09-474C-444D-9CFF-22BBCDA6B288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9521812-83E9-4561-91C4-2E76699E2583}"/>
              </a:ext>
            </a:extLst>
          </p:cNvPr>
          <p:cNvSpPr txBox="1"/>
          <p:nvPr/>
        </p:nvSpPr>
        <p:spPr>
          <a:xfrm>
            <a:off x="291811" y="5855197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4E9268-C544-4FE7-8E97-205D78B2C37A}"/>
              </a:ext>
            </a:extLst>
          </p:cNvPr>
          <p:cNvSpPr txBox="1"/>
          <p:nvPr/>
        </p:nvSpPr>
        <p:spPr>
          <a:xfrm>
            <a:off x="7781764" y="5855197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Content Delivery System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46DF1D-B9E2-4C93-AA15-F9037D6F8243}"/>
              </a:ext>
            </a:extLst>
          </p:cNvPr>
          <p:cNvSpPr txBox="1"/>
          <p:nvPr/>
        </p:nvSpPr>
        <p:spPr>
          <a:xfrm>
            <a:off x="2457101" y="42436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93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14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18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19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24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4.07407E-6 L 0.18972 -0.39027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0"/>
                            </p:stCondLst>
                            <p:childTnLst>
                              <p:par>
                                <p:cTn id="15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72 -0.39027 L 0.40821 -0.06226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0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40" grpId="0" animBg="1"/>
      <p:bldP spid="42" grpId="0" animBg="1"/>
      <p:bldP spid="66" grpId="0"/>
      <p:bldP spid="67" grpId="0"/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B050"/>
      </a:accent1>
      <a:accent2>
        <a:srgbClr val="262626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2616</TotalTime>
  <Words>313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Advent Pro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Lasantha Madushan</dc:creator>
  <cp:lastModifiedBy>Lasantha Madushan</cp:lastModifiedBy>
  <cp:revision>143</cp:revision>
  <dcterms:created xsi:type="dcterms:W3CDTF">2019-06-27T18:42:14Z</dcterms:created>
  <dcterms:modified xsi:type="dcterms:W3CDTF">2020-03-03T03:39:48Z</dcterms:modified>
</cp:coreProperties>
</file>